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0" r:id="rId2"/>
    <p:sldId id="258" r:id="rId3"/>
    <p:sldId id="263" r:id="rId4"/>
    <p:sldId id="256" r:id="rId5"/>
    <p:sldId id="259" r:id="rId6"/>
    <p:sldId id="264" r:id="rId7"/>
    <p:sldId id="260" r:id="rId8"/>
    <p:sldId id="257" r:id="rId9"/>
    <p:sldId id="261" r:id="rId10"/>
    <p:sldId id="288" r:id="rId11"/>
    <p:sldId id="286" r:id="rId12"/>
    <p:sldId id="269" r:id="rId13"/>
    <p:sldId id="267" r:id="rId14"/>
    <p:sldId id="277" r:id="rId15"/>
    <p:sldId id="268" r:id="rId16"/>
    <p:sldId id="266" r:id="rId17"/>
    <p:sldId id="275" r:id="rId18"/>
    <p:sldId id="287" r:id="rId19"/>
    <p:sldId id="284" r:id="rId20"/>
    <p:sldId id="278" r:id="rId21"/>
    <p:sldId id="274" r:id="rId22"/>
    <p:sldId id="276" r:id="rId23"/>
    <p:sldId id="29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09" autoAdjust="0"/>
  </p:normalViewPr>
  <p:slideViewPr>
    <p:cSldViewPr>
      <p:cViewPr varScale="1">
        <p:scale>
          <a:sx n="62" d="100"/>
          <a:sy n="6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71767A-24E3-4779-AB47-A83CF729FE8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6D5074F-52B6-4AB7-9E3D-C91210738072}" type="pres">
      <dgm:prSet presAssocID="{CD71767A-24E3-4779-AB47-A83CF729FE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7395D8BA-0119-4C4D-8027-ED5EC71C6479}" type="presOf" srcId="{CD71767A-24E3-4779-AB47-A83CF729FE8F}" destId="{16D5074F-52B6-4AB7-9E3D-C9121073807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5DF1BD-B447-4860-8E77-3859FA0E30C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CBC0AA-5AA8-41C4-B08E-8C07B8EB4611}">
      <dgm:prSet phldrT="[Text]"/>
      <dgm:spPr/>
      <dgm:t>
        <a:bodyPr/>
        <a:lstStyle/>
        <a:p>
          <a:endParaRPr lang="en-US" dirty="0"/>
        </a:p>
      </dgm:t>
    </dgm:pt>
    <dgm:pt modelId="{6B137390-4F33-4261-A3F8-4248067FD45E}" type="parTrans" cxnId="{ADFDBE22-75E7-4475-8F09-83994308808A}">
      <dgm:prSet/>
      <dgm:spPr/>
      <dgm:t>
        <a:bodyPr/>
        <a:lstStyle/>
        <a:p>
          <a:endParaRPr lang="en-US"/>
        </a:p>
      </dgm:t>
    </dgm:pt>
    <dgm:pt modelId="{6B909116-17D7-4664-B772-5B5AC69E436B}" type="sibTrans" cxnId="{ADFDBE22-75E7-4475-8F09-83994308808A}">
      <dgm:prSet/>
      <dgm:spPr/>
      <dgm:t>
        <a:bodyPr/>
        <a:lstStyle/>
        <a:p>
          <a:endParaRPr lang="en-US"/>
        </a:p>
      </dgm:t>
    </dgm:pt>
    <dgm:pt modelId="{B01AD8D9-A585-4BD4-9895-E761B7560919}">
      <dgm:prSet phldrT="[Text]"/>
      <dgm:spPr/>
      <dgm:t>
        <a:bodyPr/>
        <a:lstStyle/>
        <a:p>
          <a:endParaRPr lang="en-US" dirty="0"/>
        </a:p>
      </dgm:t>
    </dgm:pt>
    <dgm:pt modelId="{2D457181-7E58-440D-97D0-BC45EEC4FBB5}" type="parTrans" cxnId="{1694221D-40E0-4F73-A6FD-379A304089CB}">
      <dgm:prSet/>
      <dgm:spPr/>
      <dgm:t>
        <a:bodyPr/>
        <a:lstStyle/>
        <a:p>
          <a:endParaRPr lang="en-US"/>
        </a:p>
      </dgm:t>
    </dgm:pt>
    <dgm:pt modelId="{8F63541A-A509-4419-893A-4842A459108F}" type="sibTrans" cxnId="{1694221D-40E0-4F73-A6FD-379A304089CB}">
      <dgm:prSet/>
      <dgm:spPr/>
      <dgm:t>
        <a:bodyPr/>
        <a:lstStyle/>
        <a:p>
          <a:endParaRPr lang="en-US"/>
        </a:p>
      </dgm:t>
    </dgm:pt>
    <dgm:pt modelId="{4756603B-1BDA-4D47-B19C-C486D14AE743}">
      <dgm:prSet phldrT="[Text]"/>
      <dgm:spPr/>
      <dgm:t>
        <a:bodyPr/>
        <a:lstStyle/>
        <a:p>
          <a:endParaRPr lang="en-US" dirty="0"/>
        </a:p>
      </dgm:t>
    </dgm:pt>
    <dgm:pt modelId="{1967D79A-DD0F-4B5C-B162-99200E100CD9}" type="parTrans" cxnId="{C6AD923F-A692-4024-B437-EE9130695E5C}">
      <dgm:prSet/>
      <dgm:spPr/>
      <dgm:t>
        <a:bodyPr/>
        <a:lstStyle/>
        <a:p>
          <a:endParaRPr lang="en-US"/>
        </a:p>
      </dgm:t>
    </dgm:pt>
    <dgm:pt modelId="{982880A3-A144-45DB-9E71-8FC78D3C87C4}" type="sibTrans" cxnId="{C6AD923F-A692-4024-B437-EE9130695E5C}">
      <dgm:prSet/>
      <dgm:spPr/>
      <dgm:t>
        <a:bodyPr/>
        <a:lstStyle/>
        <a:p>
          <a:endParaRPr lang="en-US"/>
        </a:p>
      </dgm:t>
    </dgm:pt>
    <dgm:pt modelId="{5CDE1170-C66F-4F65-B13B-A633B815A4E1}">
      <dgm:prSet phldrT="[Text]"/>
      <dgm:spPr/>
      <dgm:t>
        <a:bodyPr/>
        <a:lstStyle/>
        <a:p>
          <a:endParaRPr lang="en-US" dirty="0"/>
        </a:p>
      </dgm:t>
    </dgm:pt>
    <dgm:pt modelId="{7E7C832A-76E4-4E51-8160-078819F31D6E}" type="parTrans" cxnId="{9F4D5333-0DC5-4531-9558-2AB66717A96B}">
      <dgm:prSet/>
      <dgm:spPr/>
      <dgm:t>
        <a:bodyPr/>
        <a:lstStyle/>
        <a:p>
          <a:endParaRPr lang="en-US"/>
        </a:p>
      </dgm:t>
    </dgm:pt>
    <dgm:pt modelId="{D3E82C7F-50A5-4BD7-B999-0477B4703B6B}" type="sibTrans" cxnId="{9F4D5333-0DC5-4531-9558-2AB66717A96B}">
      <dgm:prSet/>
      <dgm:spPr/>
      <dgm:t>
        <a:bodyPr/>
        <a:lstStyle/>
        <a:p>
          <a:endParaRPr lang="en-US"/>
        </a:p>
      </dgm:t>
    </dgm:pt>
    <dgm:pt modelId="{D487843C-12C6-4F77-9229-E6B08B22F2A0}">
      <dgm:prSet/>
      <dgm:spPr/>
      <dgm:t>
        <a:bodyPr/>
        <a:lstStyle/>
        <a:p>
          <a:endParaRPr lang="en-US"/>
        </a:p>
      </dgm:t>
    </dgm:pt>
    <dgm:pt modelId="{32E0186B-EF40-4D95-BB17-AF9F79BE8A05}" type="parTrans" cxnId="{9B0F2886-A8BD-45BA-8102-CA4E1C1D9E04}">
      <dgm:prSet/>
      <dgm:spPr/>
      <dgm:t>
        <a:bodyPr/>
        <a:lstStyle/>
        <a:p>
          <a:endParaRPr lang="en-US"/>
        </a:p>
      </dgm:t>
    </dgm:pt>
    <dgm:pt modelId="{AD19C475-3E6D-48E2-881B-01597C7E8634}" type="sibTrans" cxnId="{9B0F2886-A8BD-45BA-8102-CA4E1C1D9E04}">
      <dgm:prSet/>
      <dgm:spPr/>
      <dgm:t>
        <a:bodyPr/>
        <a:lstStyle/>
        <a:p>
          <a:endParaRPr lang="en-US"/>
        </a:p>
      </dgm:t>
    </dgm:pt>
    <dgm:pt modelId="{B202215D-A35C-4416-B62F-7277A06ED780}" type="pres">
      <dgm:prSet presAssocID="{C35DF1BD-B447-4860-8E77-3859FA0E30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A976BD-3C9A-4C8C-AA0C-8ADC5B0438A8}" type="pres">
      <dgm:prSet presAssocID="{90CBC0AA-5AA8-41C4-B08E-8C07B8EB4611}" presName="compNode" presStyleCnt="0"/>
      <dgm:spPr/>
    </dgm:pt>
    <dgm:pt modelId="{D05E7FD3-5357-4459-83B0-0B0639A4A0AE}" type="pres">
      <dgm:prSet presAssocID="{90CBC0AA-5AA8-41C4-B08E-8C07B8EB4611}" presName="pictRect" presStyleLbl="node1" presStyleIdx="0" presStyleCnt="5" custScaleX="100084" custScaleY="145206" custLinFactNeighborX="-1969" custLinFactNeighborY="60090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4FAD1161-FBA8-4F74-A517-2BFF89862D28}" type="pres">
      <dgm:prSet presAssocID="{90CBC0AA-5AA8-41C4-B08E-8C07B8EB4611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5F37D9-D1C1-49C9-94C1-3920BC1B54C7}" type="pres">
      <dgm:prSet presAssocID="{6B909116-17D7-4664-B772-5B5AC69E436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A2DC0FC-0334-4A2B-984A-508E863424A0}" type="pres">
      <dgm:prSet presAssocID="{B01AD8D9-A585-4BD4-9895-E761B7560919}" presName="compNode" presStyleCnt="0"/>
      <dgm:spPr/>
    </dgm:pt>
    <dgm:pt modelId="{4FAE160B-630D-4FEE-9320-648729883593}" type="pres">
      <dgm:prSet presAssocID="{B01AD8D9-A585-4BD4-9895-E761B7560919}" presName="pictRect" presStyleLbl="node1" presStyleIdx="1" presStyleCnt="5" custScaleX="96971" custScaleY="139214" custLinFactNeighborX="7083" custLinFactNeighborY="5859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8DA2FA3-A8EE-46B2-88AB-306B3C380458}" type="pres">
      <dgm:prSet presAssocID="{B01AD8D9-A585-4BD4-9895-E761B7560919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6EEF3-D3CC-444D-804B-00323ADBD60B}" type="pres">
      <dgm:prSet presAssocID="{8F63541A-A509-4419-893A-4842A459108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5EBA71F-0493-4B91-9432-715F4FAF37C3}" type="pres">
      <dgm:prSet presAssocID="{4756603B-1BDA-4D47-B19C-C486D14AE743}" presName="compNode" presStyleCnt="0"/>
      <dgm:spPr/>
    </dgm:pt>
    <dgm:pt modelId="{511528EF-F66A-4FE6-AA4E-0D668A89F02B}" type="pres">
      <dgm:prSet presAssocID="{4756603B-1BDA-4D47-B19C-C486D14AE743}" presName="pictRect" presStyleLbl="node1" presStyleIdx="2" presStyleCnt="5" custScaleX="94140" custScaleY="139350" custLinFactNeighborX="13268" custLinFactNeighborY="58626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4D8803B-D77A-430A-86DA-5B5C1EA47D8D}" type="pres">
      <dgm:prSet presAssocID="{4756603B-1BDA-4D47-B19C-C486D14AE743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E12B1F-F4A4-486A-B539-67D53C2CC446}" type="pres">
      <dgm:prSet presAssocID="{982880A3-A144-45DB-9E71-8FC78D3C87C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A96B7E1-FD33-4F24-92C9-04AAF493B749}" type="pres">
      <dgm:prSet presAssocID="{5CDE1170-C66F-4F65-B13B-A633B815A4E1}" presName="compNode" presStyleCnt="0"/>
      <dgm:spPr/>
    </dgm:pt>
    <dgm:pt modelId="{64F06590-6DC5-4B13-9373-8E459FF50E6D}" type="pres">
      <dgm:prSet presAssocID="{5CDE1170-C66F-4F65-B13B-A633B815A4E1}" presName="pictRect" presStyleLbl="node1" presStyleIdx="3" presStyleCnt="5" custScaleY="140943" custLinFactNeighborX="51777" custLinFactNeighborY="2972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2E60C379-7D1B-44E6-A9A5-48F3D94826DD}" type="pres">
      <dgm:prSet presAssocID="{5CDE1170-C66F-4F65-B13B-A633B815A4E1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C1BA95-73B5-4058-9C95-D944CA5E9BD1}" type="pres">
      <dgm:prSet presAssocID="{D3E82C7F-50A5-4BD7-B999-0477B4703B6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CD6CFAC-248D-4586-987C-E932F90121A5}" type="pres">
      <dgm:prSet presAssocID="{D487843C-12C6-4F77-9229-E6B08B22F2A0}" presName="compNode" presStyleCnt="0"/>
      <dgm:spPr/>
    </dgm:pt>
    <dgm:pt modelId="{D75F1A9C-BBC6-49D6-AA85-2F1A91EA8AD2}" type="pres">
      <dgm:prSet presAssocID="{D487843C-12C6-4F77-9229-E6B08B22F2A0}" presName="pictRect" presStyleLbl="node1" presStyleIdx="4" presStyleCnt="5" custScaleX="100219" custScaleY="146851" custLinFactNeighborX="75632" custLinFactNeighborY="31206"/>
      <dgm:spPr>
        <a:blipFill>
          <a:blip xmlns:r="http://schemas.openxmlformats.org/officeDocument/2006/relationships" r:embed="rId5"/>
          <a:stretch>
            <a:fillRect/>
          </a:stretch>
        </a:blipFill>
      </dgm:spPr>
    </dgm:pt>
    <dgm:pt modelId="{3F991142-9ECA-443A-9E0E-17F30975AE36}" type="pres">
      <dgm:prSet presAssocID="{D487843C-12C6-4F77-9229-E6B08B22F2A0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3CB679-6D6C-4FBB-829A-0F51EFDD5787}" type="presOf" srcId="{D3E82C7F-50A5-4BD7-B999-0477B4703B6B}" destId="{1DC1BA95-73B5-4058-9C95-D944CA5E9BD1}" srcOrd="0" destOrd="0" presId="urn:microsoft.com/office/officeart/2005/8/layout/pList1"/>
    <dgm:cxn modelId="{ADFDBE22-75E7-4475-8F09-83994308808A}" srcId="{C35DF1BD-B447-4860-8E77-3859FA0E30C3}" destId="{90CBC0AA-5AA8-41C4-B08E-8C07B8EB4611}" srcOrd="0" destOrd="0" parTransId="{6B137390-4F33-4261-A3F8-4248067FD45E}" sibTransId="{6B909116-17D7-4664-B772-5B5AC69E436B}"/>
    <dgm:cxn modelId="{1470AA1E-7357-4E51-87D7-F8CD5B96A7C0}" type="presOf" srcId="{D487843C-12C6-4F77-9229-E6B08B22F2A0}" destId="{3F991142-9ECA-443A-9E0E-17F30975AE36}" srcOrd="0" destOrd="0" presId="urn:microsoft.com/office/officeart/2005/8/layout/pList1"/>
    <dgm:cxn modelId="{DC4C3804-732D-4E9A-BBC3-4D065D676129}" type="presOf" srcId="{6B909116-17D7-4664-B772-5B5AC69E436B}" destId="{3C5F37D9-D1C1-49C9-94C1-3920BC1B54C7}" srcOrd="0" destOrd="0" presId="urn:microsoft.com/office/officeart/2005/8/layout/pList1"/>
    <dgm:cxn modelId="{A70DB09F-4CC6-493F-81B9-D3C09714051F}" type="presOf" srcId="{982880A3-A144-45DB-9E71-8FC78D3C87C4}" destId="{ACE12B1F-F4A4-486A-B539-67D53C2CC446}" srcOrd="0" destOrd="0" presId="urn:microsoft.com/office/officeart/2005/8/layout/pList1"/>
    <dgm:cxn modelId="{423C7B2E-20BB-428C-A83C-96AC7094568C}" type="presOf" srcId="{8F63541A-A509-4419-893A-4842A459108F}" destId="{9536EEF3-D3CC-444D-804B-00323ADBD60B}" srcOrd="0" destOrd="0" presId="urn:microsoft.com/office/officeart/2005/8/layout/pList1"/>
    <dgm:cxn modelId="{1D30DE2C-B562-487D-9486-36E55223D2FC}" type="presOf" srcId="{B01AD8D9-A585-4BD4-9895-E761B7560919}" destId="{68DA2FA3-A8EE-46B2-88AB-306B3C380458}" srcOrd="0" destOrd="0" presId="urn:microsoft.com/office/officeart/2005/8/layout/pList1"/>
    <dgm:cxn modelId="{1694221D-40E0-4F73-A6FD-379A304089CB}" srcId="{C35DF1BD-B447-4860-8E77-3859FA0E30C3}" destId="{B01AD8D9-A585-4BD4-9895-E761B7560919}" srcOrd="1" destOrd="0" parTransId="{2D457181-7E58-440D-97D0-BC45EEC4FBB5}" sibTransId="{8F63541A-A509-4419-893A-4842A459108F}"/>
    <dgm:cxn modelId="{FAE9286B-33DF-454F-A21E-074690E86E97}" type="presOf" srcId="{C35DF1BD-B447-4860-8E77-3859FA0E30C3}" destId="{B202215D-A35C-4416-B62F-7277A06ED780}" srcOrd="0" destOrd="0" presId="urn:microsoft.com/office/officeart/2005/8/layout/pList1"/>
    <dgm:cxn modelId="{9B0F2886-A8BD-45BA-8102-CA4E1C1D9E04}" srcId="{C35DF1BD-B447-4860-8E77-3859FA0E30C3}" destId="{D487843C-12C6-4F77-9229-E6B08B22F2A0}" srcOrd="4" destOrd="0" parTransId="{32E0186B-EF40-4D95-BB17-AF9F79BE8A05}" sibTransId="{AD19C475-3E6D-48E2-881B-01597C7E8634}"/>
    <dgm:cxn modelId="{E110A276-EBDE-4B3B-9154-FA57A1470BE1}" type="presOf" srcId="{90CBC0AA-5AA8-41C4-B08E-8C07B8EB4611}" destId="{4FAD1161-FBA8-4F74-A517-2BFF89862D28}" srcOrd="0" destOrd="0" presId="urn:microsoft.com/office/officeart/2005/8/layout/pList1"/>
    <dgm:cxn modelId="{496E020C-72E6-4E2F-9F1B-0AB14AA079EB}" type="presOf" srcId="{5CDE1170-C66F-4F65-B13B-A633B815A4E1}" destId="{2E60C379-7D1B-44E6-A9A5-48F3D94826DD}" srcOrd="0" destOrd="0" presId="urn:microsoft.com/office/officeart/2005/8/layout/pList1"/>
    <dgm:cxn modelId="{9F4D5333-0DC5-4531-9558-2AB66717A96B}" srcId="{C35DF1BD-B447-4860-8E77-3859FA0E30C3}" destId="{5CDE1170-C66F-4F65-B13B-A633B815A4E1}" srcOrd="3" destOrd="0" parTransId="{7E7C832A-76E4-4E51-8160-078819F31D6E}" sibTransId="{D3E82C7F-50A5-4BD7-B999-0477B4703B6B}"/>
    <dgm:cxn modelId="{C6AD923F-A692-4024-B437-EE9130695E5C}" srcId="{C35DF1BD-B447-4860-8E77-3859FA0E30C3}" destId="{4756603B-1BDA-4D47-B19C-C486D14AE743}" srcOrd="2" destOrd="0" parTransId="{1967D79A-DD0F-4B5C-B162-99200E100CD9}" sibTransId="{982880A3-A144-45DB-9E71-8FC78D3C87C4}"/>
    <dgm:cxn modelId="{36F57B53-B347-4E29-B4C1-3DBB0F92B8A3}" type="presOf" srcId="{4756603B-1BDA-4D47-B19C-C486D14AE743}" destId="{14D8803B-D77A-430A-86DA-5B5C1EA47D8D}" srcOrd="0" destOrd="0" presId="urn:microsoft.com/office/officeart/2005/8/layout/pList1"/>
    <dgm:cxn modelId="{F73C609B-C2F1-4481-9CFF-AEDC321DAB64}" type="presParOf" srcId="{B202215D-A35C-4416-B62F-7277A06ED780}" destId="{DFA976BD-3C9A-4C8C-AA0C-8ADC5B0438A8}" srcOrd="0" destOrd="0" presId="urn:microsoft.com/office/officeart/2005/8/layout/pList1"/>
    <dgm:cxn modelId="{90B33696-233A-461C-B5F1-594518B04930}" type="presParOf" srcId="{DFA976BD-3C9A-4C8C-AA0C-8ADC5B0438A8}" destId="{D05E7FD3-5357-4459-83B0-0B0639A4A0AE}" srcOrd="0" destOrd="0" presId="urn:microsoft.com/office/officeart/2005/8/layout/pList1"/>
    <dgm:cxn modelId="{C1CC6B0B-483A-455B-974C-07FE5D4E7766}" type="presParOf" srcId="{DFA976BD-3C9A-4C8C-AA0C-8ADC5B0438A8}" destId="{4FAD1161-FBA8-4F74-A517-2BFF89862D28}" srcOrd="1" destOrd="0" presId="urn:microsoft.com/office/officeart/2005/8/layout/pList1"/>
    <dgm:cxn modelId="{48B87746-9411-46DC-AC6C-3A20B5015D4A}" type="presParOf" srcId="{B202215D-A35C-4416-B62F-7277A06ED780}" destId="{3C5F37D9-D1C1-49C9-94C1-3920BC1B54C7}" srcOrd="1" destOrd="0" presId="urn:microsoft.com/office/officeart/2005/8/layout/pList1"/>
    <dgm:cxn modelId="{69604BA3-DD30-4BC8-BB4F-EC539B93CA8C}" type="presParOf" srcId="{B202215D-A35C-4416-B62F-7277A06ED780}" destId="{6A2DC0FC-0334-4A2B-984A-508E863424A0}" srcOrd="2" destOrd="0" presId="urn:microsoft.com/office/officeart/2005/8/layout/pList1"/>
    <dgm:cxn modelId="{226715E4-0B98-43FE-A7B4-5E12C19DE76D}" type="presParOf" srcId="{6A2DC0FC-0334-4A2B-984A-508E863424A0}" destId="{4FAE160B-630D-4FEE-9320-648729883593}" srcOrd="0" destOrd="0" presId="urn:microsoft.com/office/officeart/2005/8/layout/pList1"/>
    <dgm:cxn modelId="{2EFA7313-0418-43CD-B577-E591DD3A3C36}" type="presParOf" srcId="{6A2DC0FC-0334-4A2B-984A-508E863424A0}" destId="{68DA2FA3-A8EE-46B2-88AB-306B3C380458}" srcOrd="1" destOrd="0" presId="urn:microsoft.com/office/officeart/2005/8/layout/pList1"/>
    <dgm:cxn modelId="{6BD24EFD-F0E6-4F4C-9E13-8ACC3481DBED}" type="presParOf" srcId="{B202215D-A35C-4416-B62F-7277A06ED780}" destId="{9536EEF3-D3CC-444D-804B-00323ADBD60B}" srcOrd="3" destOrd="0" presId="urn:microsoft.com/office/officeart/2005/8/layout/pList1"/>
    <dgm:cxn modelId="{747E508C-0ED0-44FD-BB23-4184C298E2A6}" type="presParOf" srcId="{B202215D-A35C-4416-B62F-7277A06ED780}" destId="{55EBA71F-0493-4B91-9432-715F4FAF37C3}" srcOrd="4" destOrd="0" presId="urn:microsoft.com/office/officeart/2005/8/layout/pList1"/>
    <dgm:cxn modelId="{5890DAC3-7879-4E3A-B117-2B5E229EB425}" type="presParOf" srcId="{55EBA71F-0493-4B91-9432-715F4FAF37C3}" destId="{511528EF-F66A-4FE6-AA4E-0D668A89F02B}" srcOrd="0" destOrd="0" presId="urn:microsoft.com/office/officeart/2005/8/layout/pList1"/>
    <dgm:cxn modelId="{E473E438-48E3-4AE3-AF4F-EA0593B154F9}" type="presParOf" srcId="{55EBA71F-0493-4B91-9432-715F4FAF37C3}" destId="{14D8803B-D77A-430A-86DA-5B5C1EA47D8D}" srcOrd="1" destOrd="0" presId="urn:microsoft.com/office/officeart/2005/8/layout/pList1"/>
    <dgm:cxn modelId="{F8901CC5-EB1E-4ADA-959A-2150B7706E56}" type="presParOf" srcId="{B202215D-A35C-4416-B62F-7277A06ED780}" destId="{ACE12B1F-F4A4-486A-B539-67D53C2CC446}" srcOrd="5" destOrd="0" presId="urn:microsoft.com/office/officeart/2005/8/layout/pList1"/>
    <dgm:cxn modelId="{50AEA76F-52F6-4638-8F8A-6752592FE8AC}" type="presParOf" srcId="{B202215D-A35C-4416-B62F-7277A06ED780}" destId="{1A96B7E1-FD33-4F24-92C9-04AAF493B749}" srcOrd="6" destOrd="0" presId="urn:microsoft.com/office/officeart/2005/8/layout/pList1"/>
    <dgm:cxn modelId="{EE79E0ED-7668-4760-8B3A-8347B4B72398}" type="presParOf" srcId="{1A96B7E1-FD33-4F24-92C9-04AAF493B749}" destId="{64F06590-6DC5-4B13-9373-8E459FF50E6D}" srcOrd="0" destOrd="0" presId="urn:microsoft.com/office/officeart/2005/8/layout/pList1"/>
    <dgm:cxn modelId="{ABD35E22-61AC-4AFB-918B-95CEBC00298C}" type="presParOf" srcId="{1A96B7E1-FD33-4F24-92C9-04AAF493B749}" destId="{2E60C379-7D1B-44E6-A9A5-48F3D94826DD}" srcOrd="1" destOrd="0" presId="urn:microsoft.com/office/officeart/2005/8/layout/pList1"/>
    <dgm:cxn modelId="{5EBE8F63-7F31-4273-9317-0379EAC9B278}" type="presParOf" srcId="{B202215D-A35C-4416-B62F-7277A06ED780}" destId="{1DC1BA95-73B5-4058-9C95-D944CA5E9BD1}" srcOrd="7" destOrd="0" presId="urn:microsoft.com/office/officeart/2005/8/layout/pList1"/>
    <dgm:cxn modelId="{73C5CF32-DF2C-42BA-BEDF-37322945A821}" type="presParOf" srcId="{B202215D-A35C-4416-B62F-7277A06ED780}" destId="{CCD6CFAC-248D-4586-987C-E932F90121A5}" srcOrd="8" destOrd="0" presId="urn:microsoft.com/office/officeart/2005/8/layout/pList1"/>
    <dgm:cxn modelId="{D58D7D32-6F8D-4357-9146-5D44B597C103}" type="presParOf" srcId="{CCD6CFAC-248D-4586-987C-E932F90121A5}" destId="{D75F1A9C-BBC6-49D6-AA85-2F1A91EA8AD2}" srcOrd="0" destOrd="0" presId="urn:microsoft.com/office/officeart/2005/8/layout/pList1"/>
    <dgm:cxn modelId="{3D3F721D-C4C9-4644-A91F-43C477BBED91}" type="presParOf" srcId="{CCD6CFAC-248D-4586-987C-E932F90121A5}" destId="{3F991142-9ECA-443A-9E0E-17F30975AE3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EABB0-7B03-4FC4-B066-B38711E82A9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12346-21D6-4962-84DC-A003374BC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8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106D2-8925-4D04-9980-F80603F448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53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teacher may elicit answers or may give a</a:t>
            </a:r>
            <a:r>
              <a:rPr lang="en-US" baseline="0" dirty="0" smtClean="0"/>
              <a:t> writing work. Then may evaluate the answers through cross checking the answer scripts among the learners.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44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9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 the pictures</a:t>
            </a:r>
            <a:r>
              <a:rPr lang="en-US" baseline="0" dirty="0" smtClean="0"/>
              <a:t> the learners may be asked to guess the sounds of the animals  and then he /she can show the texts. At last will announce the type of verbs. For practice the more sound s may be invited  from the learners through writing.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37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teacher may give more exercises on the board.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48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teacher may give them more exercises</a:t>
            </a:r>
            <a:r>
              <a:rPr lang="en-US" baseline="0" dirty="0" smtClean="0"/>
              <a:t> on the board.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92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106D2-8925-4D04-9980-F80603F448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95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99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object will be explained by the teacher on </a:t>
            </a:r>
            <a:r>
              <a:rPr lang="en-US" smtClean="0"/>
              <a:t>the board.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4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latin typeface="NikoshBAN" pitchFamily="2" charset="0"/>
                <a:cs typeface="NikoshBAN" pitchFamily="2" charset="0"/>
              </a:rPr>
              <a:t>The teacher may elicit the answer or give a writing work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83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teacher can check the writing through interchanging the sheets within</a:t>
            </a:r>
            <a:r>
              <a:rPr lang="en-US" baseline="0" dirty="0" smtClean="0"/>
              <a:t> the learners. here the answer have been given- working, fly, swim, taste, eat </a:t>
            </a:r>
            <a:r>
              <a:rPr lang="en-US" baseline="0" dirty="0" err="1" smtClean="0"/>
              <a:t>slept,reads</a:t>
            </a:r>
            <a:r>
              <a:rPr lang="en-US" baseline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02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106D2-8925-4D04-9980-F80603F4481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716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64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showing the video clip,</a:t>
            </a:r>
            <a:r>
              <a:rPr lang="en-US" baseline="0" dirty="0" smtClean="0"/>
              <a:t> </a:t>
            </a:r>
            <a:r>
              <a:rPr lang="en-US" dirty="0" smtClean="0"/>
              <a:t>4/5</a:t>
            </a:r>
            <a:r>
              <a:rPr lang="en-US" baseline="0" dirty="0" smtClean="0"/>
              <a:t> learners will be asked to answer the question. The learners can be asked for acting out the action they </a:t>
            </a:r>
            <a:r>
              <a:rPr lang="en-US" baseline="0" smtClean="0"/>
              <a:t>have watched </a:t>
            </a:r>
            <a:r>
              <a:rPr lang="en-US" baseline="0" dirty="0" smtClean="0"/>
              <a:t>on the video.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89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106D2-8925-4D04-9980-F80603F448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01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106D2-8925-4D04-9980-F80603F4481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70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64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teacher may ask the learners to say something on the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51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leaners will be asked for making more sentences following the given picture. The teacher will explain use of s/</a:t>
            </a:r>
            <a:r>
              <a:rPr lang="en-US" dirty="0" err="1" smtClean="0"/>
              <a:t>es</a:t>
            </a:r>
            <a:r>
              <a:rPr lang="en-US" dirty="0" smtClean="0"/>
              <a:t> with the verbs.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8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leaners will be asked for making more sentences following the given picture.</a:t>
            </a:r>
            <a:r>
              <a:rPr lang="en-US" baseline="0" dirty="0" smtClean="0"/>
              <a:t> The teacher will explain use of s/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with the verbs.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2346-21D6-4962-84DC-A003374BCE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8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bin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1609" y="152399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teachers who will use the content  in their own classroom may explain all the words if needed .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02123" y="2209800"/>
            <a:ext cx="7144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teachers are requested to follow the notes</a:t>
            </a:r>
          </a:p>
          <a:p>
            <a:r>
              <a:rPr lang="en-US" sz="2800" b="1" dirty="0" smtClean="0"/>
              <a:t> given below the slides.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428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19400" y="6055243"/>
            <a:ext cx="1006643" cy="748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152400"/>
            <a:ext cx="9442451" cy="6610730"/>
            <a:chOff x="0" y="152400"/>
            <a:chExt cx="9442451" cy="66107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11" y="152400"/>
              <a:ext cx="4267200" cy="59028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0" y="6055244"/>
              <a:ext cx="61414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Every mother love</a:t>
              </a:r>
              <a:r>
                <a:rPr lang="en-US" sz="4000" b="1" i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her child</a:t>
              </a:r>
              <a:endParaRPr lang="en-US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733" y="152400"/>
              <a:ext cx="4230480" cy="57201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1" y="5836443"/>
              <a:ext cx="3498850" cy="858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Oval 9"/>
          <p:cNvSpPr/>
          <p:nvPr/>
        </p:nvSpPr>
        <p:spPr>
          <a:xfrm>
            <a:off x="6732503" y="5964216"/>
            <a:ext cx="781218" cy="748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6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Make sentences with the following verbs.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888"/>
            <a:ext cx="7010400" cy="4336062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405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content-sin.xx.fbcdn.net/hphotos-xaf1/v/t1.0-9/581998_615383661853738_1617519303_n.jpg?oh=5bd74237a8a2a96ea0b601f4e24053cb&amp;oe=55B4A3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30" y="3774662"/>
            <a:ext cx="3786595" cy="252439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fbcdn-sphotos-f-a.akamaihd.net/hphotos-ak-xap1/v/t1.0-9/10307166_491155071029029_236517293031151330_n.jpg?oh=183550f037cd662142afcdbbe50ac0ce&amp;oe=556FF657&amp;__gda__=1433936926_c4710a0d3b089437609b3c58bcd4d5e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44" y="165367"/>
            <a:ext cx="2728420" cy="2818464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healthyblackmen.org/wp-content/uploads/2012/04/black-man-sleep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46" y="4022117"/>
            <a:ext cx="3194559" cy="202948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269129"/>
            <a:ext cx="3408656" cy="2385411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4721246" y="2849775"/>
            <a:ext cx="4800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She is</a:t>
            </a:r>
            <a:r>
              <a:rPr lang="en-US" sz="3200" b="1" dirty="0" smtClean="0">
                <a:solidFill>
                  <a:srgbClr val="002060"/>
                </a:solidFill>
              </a:rPr>
              <a:t> resting </a:t>
            </a:r>
            <a:r>
              <a:rPr lang="en-US" sz="3200" b="1" dirty="0" smtClean="0"/>
              <a:t>on the chair.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2490" y="3043544"/>
            <a:ext cx="3733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Sorwar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standing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beside the tree.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4134" y="6269151"/>
            <a:ext cx="3950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The man is </a:t>
            </a:r>
            <a:r>
              <a:rPr lang="en-US" sz="3600" b="1" dirty="0" smtClean="0">
                <a:solidFill>
                  <a:srgbClr val="002060"/>
                </a:solidFill>
              </a:rPr>
              <a:t>sleeping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0370" y="6256316"/>
            <a:ext cx="4382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baby is </a:t>
            </a:r>
            <a:r>
              <a:rPr lang="en-US" sz="3200" b="1" dirty="0" smtClean="0">
                <a:solidFill>
                  <a:srgbClr val="002060"/>
                </a:solidFill>
              </a:rPr>
              <a:t>lying</a:t>
            </a:r>
            <a:r>
              <a:rPr lang="en-US" sz="3200" b="1" dirty="0" smtClean="0"/>
              <a:t> on bed.</a:t>
            </a:r>
            <a:endParaRPr lang="en-US" sz="32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-44824" y="3932058"/>
            <a:ext cx="8382000" cy="1434399"/>
            <a:chOff x="21384" y="3279251"/>
            <a:chExt cx="8382000" cy="1434399"/>
          </a:xfrm>
        </p:grpSpPr>
        <p:sp>
          <p:nvSpPr>
            <p:cNvPr id="12" name="Rectangle 11"/>
            <p:cNvSpPr/>
            <p:nvPr/>
          </p:nvSpPr>
          <p:spPr>
            <a:xfrm>
              <a:off x="21384" y="3494450"/>
              <a:ext cx="8382000" cy="1219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11848" y="3279251"/>
              <a:ext cx="18473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360917" y="4384046"/>
            <a:ext cx="5720626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/>
          <a:p>
            <a:pPr marL="685800" indent="-685800" algn="ctr">
              <a:buFont typeface="Arial" pitchFamily="34" charset="0"/>
              <a:buChar char="•"/>
            </a:pP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Verbs of rest or position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871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www.kenton.k12.ny.us/cms/lib/NY19000262/Centricity/Domain/970/barking_dog_animation.gif#animated%20barking%20dog%20300x3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32" y="179294"/>
            <a:ext cx="2857500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076" name="Picture 4" descr="http://images5.fanpop.com/image/photos/30400000/Cat-with-Mustache-cats-30411873-499-28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6" y="179294"/>
            <a:ext cx="3048000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082" name="Picture 10" descr="http://ts3.mm.bing.net/th?id=JN.1Sbp1kCV5v%2fouwjiUc7%2bfg&amp;pid=1.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0"/>
          <a:stretch/>
        </p:blipFill>
        <p:spPr bwMode="auto">
          <a:xfrm>
            <a:off x="126414" y="3996018"/>
            <a:ext cx="2667000" cy="21539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084" name="Picture 12" descr="http://ts2.mm.bing.net/th?id=JN.fYJtD18nRbRTVtjQInOTow&amp;pid=1.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27" y="4083261"/>
            <a:ext cx="2460974" cy="1862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9" name="Dogs Barking-SoundBible.com-6255775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0766" y="948018"/>
            <a:ext cx="609600" cy="609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241767" y="3319137"/>
            <a:ext cx="286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The dog </a:t>
            </a:r>
            <a:r>
              <a:rPr lang="en-US" sz="3600" b="1" dirty="0" smtClean="0">
                <a:solidFill>
                  <a:srgbClr val="002060"/>
                </a:solidFill>
              </a:rPr>
              <a:t>barks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2" name="Picture 8" descr="http://thumbs.dreamstime.com/z/twitter-bird-vector-1552970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4"/>
          <a:stretch/>
        </p:blipFill>
        <p:spPr bwMode="auto">
          <a:xfrm>
            <a:off x="3580721" y="1322294"/>
            <a:ext cx="2416097" cy="1938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03549" y="3173792"/>
            <a:ext cx="223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Cats </a:t>
            </a:r>
            <a:r>
              <a:rPr lang="en-US" sz="3600" dirty="0" smtClean="0">
                <a:solidFill>
                  <a:srgbClr val="002060"/>
                </a:solidFill>
              </a:rPr>
              <a:t>mew.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0368" y="3553516"/>
            <a:ext cx="2836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Birds </a:t>
            </a:r>
            <a:r>
              <a:rPr lang="en-US" sz="4000" dirty="0" smtClean="0">
                <a:solidFill>
                  <a:srgbClr val="002060"/>
                </a:solidFill>
              </a:rPr>
              <a:t>twitter.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414" y="6188232"/>
            <a:ext cx="2390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Sheep </a:t>
            </a:r>
            <a:r>
              <a:rPr lang="en-US" sz="3600" dirty="0" smtClean="0">
                <a:solidFill>
                  <a:srgbClr val="002060"/>
                </a:solidFill>
              </a:rPr>
              <a:t>bleat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6821" y="6172199"/>
            <a:ext cx="2665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Tigers  </a:t>
            </a:r>
            <a:r>
              <a:rPr lang="en-US" sz="3600" dirty="0" smtClean="0">
                <a:solidFill>
                  <a:srgbClr val="002060"/>
                </a:solidFill>
              </a:rPr>
              <a:t>growl.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03730" y="179294"/>
            <a:ext cx="4915914" cy="1143000"/>
            <a:chOff x="2286001" y="3505200"/>
            <a:chExt cx="4915914" cy="1143000"/>
          </a:xfrm>
        </p:grpSpPr>
        <p:sp>
          <p:nvSpPr>
            <p:cNvPr id="11" name="Rectangle 10"/>
            <p:cNvSpPr/>
            <p:nvPr/>
          </p:nvSpPr>
          <p:spPr>
            <a:xfrm>
              <a:off x="2556758" y="3505200"/>
              <a:ext cx="4465838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Verbs of sound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86001" y="3599184"/>
              <a:ext cx="491591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Verbs of sound</a:t>
              </a:r>
              <a:endPara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4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574" y="80962"/>
            <a:ext cx="4873626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Now  match the sounds with the following pictures and make sentences with them.</a:t>
            </a:r>
          </a:p>
          <a:p>
            <a:r>
              <a:rPr lang="en-US" sz="2800" dirty="0" smtClean="0"/>
              <a:t> </a:t>
            </a:r>
            <a:r>
              <a:rPr lang="en-US" sz="3200" dirty="0" smtClean="0"/>
              <a:t>mow, coo, </a:t>
            </a:r>
            <a:r>
              <a:rPr lang="en-US" sz="3200" dirty="0" err="1" smtClean="0"/>
              <a:t>cooh</a:t>
            </a:r>
            <a:endParaRPr lang="en-US" sz="3200" dirty="0"/>
          </a:p>
        </p:txBody>
      </p:sp>
      <p:sp>
        <p:nvSpPr>
          <p:cNvPr id="3" name="AutoShape 2" descr="data:image/jpeg;base64,/9j/4AAQSkZJRgABAQAAAQABAAD/2wCEAAkGBxQTEhUUExQVFRUXGBgYGBcYGBQXGBQYGBgXGBUXGBgYHCggGB0lHBccITEhJSkrLi4uFx8zODMsNygtLisBCgoKDg0OGxAQGywkICQsNC8sLSwsLCwsLCwvLCwsLCwsLCwsLDQsLCwsLCwsLCwsLCwsLCwsLCwsLCwsLCwsLP/AABEIAK0BJAMBIgACEQEDEQH/xAAcAAABBQEBAQAAAAAAAAAAAAAEAQIDBQYHAAj/xABCEAABAwIDBQUFBgQFAwUAAAABAgMRACEEEjEFBkFRYSJxgZGhEzKxwfAHQlJi0eEUFSNygpKisvEzQ+IWU2PC0v/EABoBAAIDAQEAAAAAAAAAAAAAAAMEAQIFAAb/xAA1EQABAwMDAgIIBgIDAQAAAAABAAIDBBEhEjFBE1EFYSJxgZGhscHwFDJS0eHxBkIjM0Mk/9oADAMBAAIRAxEAPwDowbpctezV6acBSSWKaRS0kV2pdZJFey0sVj96958uZhq6iAC4DATJEpHGSmb9RVHyhguU3RUMtXJ04x6/Id1qy6nMEZhmIKss3ygwTHKSKr3cZnxCWW1AZO26Yk5fuoHCSSJ5CsKnedQxDz5T/UU3kbFyEAlJPC9hPfTdh7ZcaDmWVOuQMxM5UiSYnUnN6UqasGy9DH/jkjWuJybC3a53Pqb81vts7USym0FxRCUo1kqIAkC8Xqxy1zjBvFtYWpQU4DmBVmhJIAkT7x5cjV7uptJx15QW6VDKTkiQLjtTw/eixz6ykq7wXoRamnDRk91qsleyU+vUysBMyUuSlJpCqpVSkNITSGvRU6l2kJqhTctPivRVblWFkzLSBupIpYqFyYE1ItCjTkImpFGKoR2ViUIW6hWI1olyTUC2RxNRblxVFCpCIifKhVsj/miVYa/ZFCbSOQSoihyGMAmyqPJAP4ptJuaCCVuGW5jrNSYdn2qpKTHM6eVaXDskCABFIsiEziXCzR23RSTZUqWXEi5PkKrMZtNTJk9ofCtDjtlrdsVZR0qsf3RzCC4ojqaiZk3/AJNNvWqi/JUuA2y26IGtD7YYCk9iJ50qdhBof079TWU2zt1wKLfux60pK+V40ytsFzWaeVZ7PxbbJObtr8z+1FYvaL7qf6ZCPj51hxiFA5udW2zsWuewZ6VRsrh6J2V8kIfFsug9sknrUQUoc+6tthcCXkdoR9c6HxK8LhrKhSuX7VD4C03Jwqsa474WD2qwlKxKoJSCa9RW8OLQ68VZYsB8a9WrHp0DCMMcruVepYpIrQQEs14mkivRUrlUb1bUOHw6lp94kIT0KuPgAa5WHglPuzwmbDlbX1roO97iXkFmcpSQrPdQBE6gHqa5s432oLiSBbsiJ6wb+dZdW7U/BC9x/jj446ctt6ROfVxlFsXEm3KDHDlpzpyHnFdlKe1zPvEck3vpMa0IyyskmMwM5SJn7sXBtBmZHGjG8KV5ikglAkgHtQnVUdOl6ROpud1tvqHEHixtnn1JCTGt/CZ5RXRt0djKZQVuyHFSIzAhKbQLDW08aqd1d4Eylt+CrRDxAJ6JWYt0PnW3itKjaxw1g3+i8t474lO4dAs0jvvf1fVJSg16K9FaF15VeNJTopIrrrkkV6KhfcUNBNRs4lXFNVe9rBcqQ0lFRSxQD+PI+6aFXtmPunypN/iVO3d3zU6Srilis8vb5HA0I7vMocKEfF6bv8CostZXorHHedf4ajVvK5yqD4tT2wfgoutio8qRLXOsd/6lcHCmK3md5VQeJU5y4qq2jzoSJqmSz7ZeZQOUacqzTm23Va1YYbbbgFk0IVrJ32d+UfFWuAFqsO0kWAqRxRFZg7XdPIVA7tladVCnhMzi6H1L5utF/MD+E2qtx230gwQR4VVYba6lGEpzE+VOxmzFruogdBUmX0dyh/ijq9EJGt4SoEJFqotrYNLqSR7x6Vao3f5qgd9Rq9k1IBBPf86SLnu/NsmeqzdZVvYi/vqgUS0+lgjKJ58qJxSmybqHdNVmJ9nzFLOBvsrtnbwEbtHep1Qyo7I5jX9qzuKezXJJPMmp1tA+6JoZGHUpQTFzUDJV76zdQukkzS1dr2CEwCbxNephs1hZFsey7hXq9NLW2k16vUterlySuH7cR7Rbj3FwqWLQBJMRHSK7jFca3wwvsX3GkAhGYqSOELAUQOgmPCkqwYBXqP8AGiwySNduW/Dn5hZzZ7xUtLd0knUGtE5hmwmTOcaBMi8aGNf3NZ9pBSoKBum459PrrWwwGz1rSgukZswK4HvEEqCB+FIi8akVlTyNjGor0WstbpflNwiQNALCQdbaXHEdeE1td3dtZiGXLKjsHgqOE8/rkTnsJhJVBFsogjWdFAj65cb2LeDTbWOBH3Y0P79et8yKu/Dyah7UjXwx1DND/Yey2deofBv5heyhr16iiK9fDMyZgew3BXh5YnRvLXbhepaSvTRUNLSRXpr01y5IUDlUamE8QKlmkUJqC0HhShVYZs/doZ3ZiFfdFWaUgUtUMMZ/1HuXKmb3ea4gUi93GuVXQNOCaGaWH9I9yg4WdVus3VVtTYyECxvWvxKxBJMAak2ArD7W28nMQ0M0arV8h+tUNDG4WawJSWUjZQIwwSJPrQz+1kJsDPd9GqXHYxWrijf6iKq14gz2E+dvTX0piKiijGcpW0kmc/ILQq21OgB78x+YryNrn8LZPUKT63rPBt43A9P1ikIfTfKD4H5TRTHF+lWbEdg4e9av+eOpQcjSQeaVBXmNads7ama6ngpz8KjlvyANYz+ZlJ7SSOtFo2gl0QoJPAK0V5jXxmhmGN2xsmGtLPSc32jKutqYbaDxMdhPKbnvqpc2Di/vGr7dreJxlSW3VBxlRCQv7zRNkyTfL8K35w4m4pY0ncpxrmkX3C4s5gygw4sg9bUvZGldE3g2S26qyNOMViNo7KKXLzl8vOk5qdzTg4RWPaSmYVzoSPSrVGIbQAo61UvY2IShNRLwylQpZjp0oXRBFwchHG2EdidpgqmJr1Vbyb20r1d1ZOwVbFd6pZp2tNmt4G6TSzXgabTkVJXJZrMb67AaebU8VezW2gnNEhQAJCVJ+BFaVVUO/T2TBr6lI8jmH+2gVFukSU74e+RtQzpmxJsuU7KwxWpJUm2cSAZKoMk9BatwysmBbrHCZJ9azu7gyyRr2oHhYfDzNX+ERMo0JAkjUaft5V46seXvt2XuHOxc9lTL3g9nlcWMoK1a8UkqB9UD/NWr2VtJDgltQPGOIn5G9/3qm2xuoXmrlRSCcogCEwBrw0nzqm2fumvDvIKXHIzQkpg5Z0kSJBHWimlhmZg2Ky5KpwORcLqGEkHl9cas2lT38RVdszAlKbnN1v8AA1ZsoA08Zq3h876STTe7ef3CQrImTC/KaqkmiFImhVgivVxStkFwsOSIsKfSCmTXpotkJSV6o5rxVXWXKUGkJoZ57KJNQNOlV9BVSbYVS6ysQsCh8bjQhJUowkCT+1NSCaxu+O0MzgZSbJuqDqqPl+tWa0ONkOR+luooLaO2FvqOYlKJsngBwn8R6+VZzH4zVKImbnlyHU9KXaGN+6kwAJWr8I08SdAP+aiweH0UZH4U8hzJ4qPE0Q9gl9IYOrJ7k3C4OTmWTPXX007h5mpy6lNgEnpOU+opMc5OpM9KpcU5wzKjiMyiPKbmp2S4vUHO3ZEY3a5SeyopP+VQ+KVCof8A1KZ7QAPHglXX8p7rUK0wTYadal/lg41XS85Cb6dOwWcnO7RSqxEjwkeNAuogygxaY+NSYjAJHfwjX0qqRi4OsgcdJBt9eFLyAjdNwtFrs2VmztA+6r4A/Ouqbo71h9CWVWdQkCSZ9oBadAZ+p1rjargc/wBDFT4PGlJBulSTIUNUkaGqh55RukNwu447aaUHLqrkLn9qojgVvrKljKnlz76G2NtMKSHlxnOoHP417aG2SswDlFc6zt1HTwhMfh0NnsjMao3woklRjpVhisQBxk1UY11R/alXx2KMwWG6jKCq816hcvWK9VLtVta+jQm1RxT2VGvRJrQDrJFRqpwVUq27VBpU6rhccJUiayX2mO/0Gkfidv3BCj861xXyrFfaYhXsmSODh9UGPhS9UbwuT/hZ/wDpZ98LNbFUEoUTqBHir9gK1GxW4QFcT84j66msjh3xlaRwKpV3ACPOa2GEeBbB5k/t614urJbnuV7GQ3R/syVRJgeVxb4VFjMPLSo94AR15ekeVTh2M3gP8oqVKJQZ4hPxigxVGlwKSe24VPsLab2iyZBi+sRaSNSDaeNaxjaSSmVWFr8p51mMImHD0q1DOdCkgxmSoA9TISfCpMzjL61EsbdKuUmDY+HDvFPUoEdaxO7G9BIS28IUAAehFj8Ae8mtm24lY1g8+Fa1DWCnf0pjbsfosyqp3adQF0yaWmqBGtOCq9W14I1DIWAcGxXqatUV7NUTnatVyVF1XgF5f5R61aFECKjYQE6VLM0JrC3ddYIbH4oMtKcP3R5nQDxNclxmLOolTi1HxKiT4a1t9+9pNnDJCFyS5wiCEzz1vFxauctslQUqbrsn8qNFEdTpPKedNMGLDdBkaCdTvyj5puGbzqgXQkyVf+4viruGg6d5qxefy3t9fCnYTAhKAFGOnDvPOo3MA0bjtK9P0FSG2WdPUMlfm9gqfGYtSiQOPHn3chS4fCcVVZDBX49wFNd2apUALIk8dPMVdrOd0UVDbBjDZCuPpTb0oVx9Sug6a+dSYjC+yJSsQR9WodTvgPlUOJ5TUMTBnfzUuEalYg359aJ393bS2kYln3FntCLJUePQE8OBNV7bipBSISOPX5VtNmw4ytDkqSqLXOoOk6UtJZwWgCW5XKGl8DwmpSriKP3m2IvDLTmHZVOU84ie43HnVYDShwjCxyFf7v4uHQCYzwkngT92eXLxrdq2CIzKN+XKuUsrINtf0rp7O2A6yhxSozCSOuhHmKq6RrBcqkjtIQSsD2gBdRNpqLarZQQiJ59OlTfzVOfs3I40ErFLxDkJ04mkxO7VhRrLhsgnsOmf0r1WT76EHLyr1E6h8lN/NduKqclFCKcohC+zejCZCDVOhUChlpJNStO0rzgBrurZcWAqJtBFZn7TxGEQrk8gf5gpPxIrWl0VkftSTOznSNUrZV5OpHwVVHvD/R7o1Oek8PHC5jh8VCQrkL+Va3Z2LHsmxyMn4/KsFge1KL3Jv3Ax8qvGsWQ2L3Bg+FYtZTZ083Xr4puswOC3TeIk66lQ9BVky9KSOg9KxDOP92Dqcw7gBPwrRYTHSbcR63tWHNA5mQpcy6e52XCRrIPnHx0q+wCuWhEisXvBjiks4hBBRm9mviCDcHvBChWhw+NhCVpPZm4txuIPfHeDVnQnS1x/ohBf6QsqHeTd9S3UvM5UKcMOJJgJdAPaB/MPUTxMTbM2g9h09tXu2LbiSIPLPMAxcc+dX2KT7VDzdswCsv8AckZ2/P4KqlwGITiUAJXlXEA2J5+yWD7yTwnQ+M6ok67A2UDGPv18KsMTWgkjHPt5VwxvQhY7JHjceSoPkTRTW2EHgTGuW+XqUmFehrBLC2yotqT1SBFuo0PcahwjqQrtjIo3y3CFA6wRZBPMRRacGn/63EeW4Rp/CoZRcZHxXT8HiG3LoWD04+WtFlsDvrn2GKjGTKsT7ioSVHiErHuOCLSIVWgw2NcASWlZkx7jghQI1TmHukHgR41q/j7N1FYU3guk2Yff+60BYtNZrfV91H8PhWjDuJVCvyNJPbVPUfOr7ZG00rWErltcg5VRfuOih3Vz37S95PZY15SP+tkSy2ZCg23ErXHBSlKKROgQT3u0c3W9LhZc1MY3aSMoHebHoU4pltKFBACPaJCgRHBC80FI0JAEmaqW2sliryiw8T9RWewjqge0oyqSb6k8735TVshCoF5nje1azWkNJBykZw0uDXbItBzmCSY1k/pHxopvBAXk9w0qL+WNtJkurzG5yJSu/eVCgX3VgSlZjkUZfUKV8qBqslZ6WQu0tIA4RuPwC1CWyUrFxex76gwm3jOVwZXEe+PxDgetDM7wZBJMjjoaftgtPIzCAsaH5Tyri8HLd0BkTmnRKMcEcfwrvaUPNyACYkD8X9pPGsY4k3zWjhoB3zxqbY+1FIT7NZ91X1FM25C1a6+R/eodLrbdO0zXRSaHZHBTsDjgJEa+tbbYrUISu8EaViNm4MlQsSTW6w74abSnUgUlU1IYwXOVouAaod9MErFMKhN2gVojUkC4jjIn0rlA08a6viscs/lT6n9K5vt1sB9caEyI6gT60nDMZCeyJHsgJvWg2WnO3qbfO9Z41pNxm/aP+z4HtAdRPy+FFkaC1XNuVeYLZSsuUe8rX8oo7FoRhm/Zt3cP1NW2Ne9igpSJWdP17qp28MGwXXTKzoKCGBo80FAN4GB2hJNzXqLSFr7SrTw5CvVUhFES6q6TNtKnQ9IjhSMAE1A+qLVANksO6IQ7FTBwETxqvDokJohAE1TXcqSUW25pVXvJhy9h32gJK21hP90Sn1AotLnCKfmAN6q51hdSvnrZSvvCe/vkX8p8KucH2luJ6FY6ixioN4cMGcU+2nQOKKemZWZI9fhQ+Cxns3ULOlwe4gi/QTWlPSiZvUG+n47rQofEDCQwjGr4bFWWwnZzoJ7TaiR1BN/I+hNaPDYwBaU3yqNo63ufCudJxRCysWuT3g6jytWnO00lP9NUEA5Z7swnuIg1kV1Cbhw5+BWzRVjZGuYTsceYWixGVbDwAzJOZxI/MhRKgOutM2HtJJZWibhExOpQQqPQisvsHa60AhV0lUjoSYV4H5VBikdtXswB2lCxN0zp5Uq6kDXOjJwDcFOwuMkIcRvmy3W0NtkFvEIR2s3s1akhMFTRI4/en9qy7eIPtHHGgWySSnoJkDvFr9BVehxeUD2itDKZ7QiYPqfOoH1L7BmZMyLefIxxoscQbhHbEGt2OcWV4vHCSp0ELXOZQiyp4p5fXCh8PtQB1KTAvqbpV0PQ1W4PDKJWVGUnhx/b/in5G1JIJkpPceRnutTDYerIGcn6qjqgQwF/A7+S3uFYTqlMW7SJkEc0K5iPhparQA2MyIkLGpj8QHkf3IrC7OxjrGTKrOn7hPD8ihyPPh8NXs7bSCQRZCwFAcUq0Wk/XKsuvoqmkcWu/tJQVkdU3XEb+XIV+06FhIVZf3DwKhfLPP461ntrYNhGbEOMFxQJVlFyVEBKlZVEJzAAC+nDU1ZuNiFtzplKTyB/6ZHSbeNNafzjtRfsq49rRC45H3TVKDxB9O7Vxz5oNRStmafh5Lm2K2vh3VR/DKSCYzSCpPCSkDh31GXgh0tTKDAmdeRrVPbhqU4t1p6EA/1EFIKkE3tNstZHefZwYWIWVHma9tHUa2iVmxXmKimBvG7cIvFYgMLAGhAPPwI5WqPFAO3S44j8qUpgHpGoqm2likuKTl0CBP8Adcn40fgNopSAD6fAjhRGvDnm+AlZGvEDSW3cN+6z+0QpKjJCuagIk8yOdR4HGEWOkfCrXariFkqTrxHPrWcmDbSl5RodgpiL/lZ6QReLVcKFWC3PaM9U/QquChCSq4BEjmJEitbtHY6G3B7OzTqLDWFAdeBkHzofVAeB3USgBl+yut3WgrCsuAHMtJCidSpKiknoDE1bsYJCe0s0zdVrPg2hpAHpM0oYzPEmcg59Kw5QBOXOz2XOOVXYhouKUDITHZ/U1lt+WAlTIT+FU+YroOKTJnRPD9qxf2gIj2UiPfju7NvrrTMDHdQucfUEWIl2ViDVzuri/ZPJc/CpJ9TPpVMrWjtnmAeU1ot3Riuu4zFpU2VZe1wqiSuBnd4aDl+9WeCQFYdpYuShJ9L1WNDMT7QW4UiHhpJd7ktruc8KqcxLiySDA5V6r0PMI7IFJUmR/wClH6p/SukNmImocSc1xTVvc+VQNLI40Bzglr2wnKbMgzRIVpQr9yOHWpG03FVF+F11ZqbMZhx9OdALlXfUqX84y6Dn8ajaAmKI5odhcSuV/aZgS1jErOjqEqB6plJHhlSf8VZV1WvKa679oOwzi8MA3d1slbfM27SPEDzSK43mtPHiDzGorUppBp09lYZF05Rmidnxmg68BMTNiBQKjXguiTND2kJillEbg4jZaFSQmSPuwCnkozA63BE9RUS+zBPuxNveTyNVhxBI1vqeoMeenpTl7RKgkHVBUJ/ElWgPdfwNZHRXqvxjePYrNGIBiLclcTzoTEYq4KT0PzBoJ4kDkJBHTnTmm81rzy51eOnucIM/iIa0h2FYtrUB2dLc9Y0NPZQVBSxYz3aa0ZgsPDEcbz5UOpyBF4vpxPyrYhoWss92SvMT+LPn1Rx4F/ei8HjM0EzHpSYt5STLJveRfKSY0PA2B700mJwZQlDiBZSUmO8Dh86RG0BHaFvMedMiogrotOL/AFSU1PU0Ewkbex2I2K1+7W1/4htJVqJaWOSSIiPykDwI51YgntJ4xBnjeD6ia57sfH+yxCY91ep4EjtD0B8hXRsU4A5Pf6pCj8DXgPEqX8POWtGDkL2lDUiohDueVZYHaAbU2tQPaytKI63bKvOP8Rrnn2lbMDWJUQAEruMto4EEaW9QQa1W1XJw7qJt7POD1CyUmehi9ZPfXa/8ZgGcScoWhZac/EQScpHMSNOHnW54LLqpnMP+p+G6yPEm6Jw7usM6gjiDQz70H6vTH3uAMioda0S5JEX3RIeJE8f11oYpme/40Q7hsqQoGQR2rRlVKhl1vYAz+anbNwxcdQgarMDqY7I8TA8aguuoAsokpJTA5Guqbe2YThvapFmEhZnklOU+hnwrmuy7LI45VRPOD867olv2jUASl1u6ei06etI1pe3Q5vB/tBksTpKg3OYCcGn8QCkx3G3oRVdiXVKVlAgc6j3PxeZKp5j/AGJCvUHyo/H4RZBygnrSUsgZM9rzs429uUGOzgHO7INzEpbSNVH60rEb+4lS3WwoQAkkD+4/+Nb7ZzYSAkpFzqa5rvw+F4x2PdQQhP8AhEK/1TT0EgfkJiN13WWdWKmwyreNMItXmDY+dNsKOQuobESsYVlX3ckfGKjUCqYq33PcS7gUAapGUjkU/U+NS4XCKCpy1jVUjmyWalXgtdccrOrwDhvlr1aouufgAr1NCokt+ZD1u81bOogmL8b0jb2eEmiEtxmkEGwjpUisElSAUEAzGsXiY9KWJNsK9r5UT0gRrTUqIERprRX8OsJuIIE94oYsKFydauC42woIU7BIB48q82Zk2nS1PUxIOvDjUCOwLT14zerk6QFFsqUN3voK559o+6AClYnCgkHtOtcZ4uIA16gd/Ouh4lwgBUSn4VETbMPDnHf9a0Vj9H5VIOkr53UqeNNzxXWN4txGsQS4yUtOG5H3FHUyB7p6jnpXL9p7LcYcLTohST5jgQeIp6Kdsm26ICCo4kWI/TWnKZMQLGhkmDeiEvXvRdLXHKv1ZGD0ThEMpy+9cD5/8VKMQkC1jzoJ1wkfV6aBNFDtIs1LFpebvKtMM+Um5McidP3qfFOSJ4EcONUqHIsfP5GpVKJsKN126LFVFOS+4W6wqz/CthQ+4OHDh3HyqgxmGgkpP11obZ+1HWyRmKknUG4B5jiKNcxqVfdjuP615npyQSktO+cL18UkU8IY8e9VSnVZkzwUPjW9VtQ+0QFXJbaMczlxCVmO4jzFYTGpHCtRri2B/wDF6dj9TUVZ6li7sVNPEyK4ZtcK3axErLajqxkPKFNJT/uT61zbE7UJwaMPyWpRPQkkDzM+da9/E5vaL0kOgdzYSkfCawTh7PWi+HNLNXsSnibQdJQya1W725TmLZW62oJKVBKQuQly0qhQ92JHCKp14QuOYdtsSpaGwAOKlT+td92JssMsNst6NpAJ5q++o95mmamUxjG6x3vsFg92fs9K0LGLSUGyUZVpJNzJtIjv51gMM0WMUgHVp8Axzbcg/CvosqGg865hvFuI8t8uNZSlbhVmJAyZiSrMOh5a0CCc3IfyqNdvdZjfLAKwu0HJHZUr2iTzSsknyOYR0rrO6T6XcK2oGYBTP9qikegqi333e9u9hnSkqSFJbdAtKCsdq3KT51b7r7DVg2ltBedOZSkHQpSQICuZ1qr5mvhDeR+1kJwvZ3Kr9wWBOIaWLsulHeAVEehFatxRggCBQ+D2cltxa0iFOKC1dTlSn4J9asXFjIoHWlZZHPBk2/pUDQMLOvrypUpQ7KQpRPRIk/CuIYx8rWpSveUSo8gSSSB4mupfaftgNYdLKDCnrq6NpInuzGB3BVcuwmGU4pKEiVKISB1OlOUd+lqcmYRjUr7czZHtVOLUJbQhSe9a0kJ8pnyrMNCCRx0PfXXdibN/hmw0kyRdRj3lHXw4eFcpxX/Vc4dpXqo1FFU9aV9tha3xUsfqJXTfsudy4dZULFwgHuSma1/8SkAkXPIVmvs5Kf4BKVGJW4R1kx8q0JcDQHFU8OIoFQ4mQkEWvv2Qi8aiEP8Azr8TZmlqux+OBWSW1ClpRxnvh1/v1Keke62OFSSL3Okk20m9I2uNeyL685j5UzDkaJ1nhxsDfwqPFNLUomQACDH5YuB1mntmADshZRLj+a0E/OKHW4Zj6FI1mRKgLkSQLHr1puHUrMo5et58upqB6Rvf+lJOLqRtUReZ8+dNUqVQNJ8+nzqI4lCs2qSCAJ4gyDB5zFIyz2wFG03MxMaDWrm5sAoCnWsg9pQAtbW00E8qVhKZ5Em2pv8AKn4vFdopKU2IBjiCZF+NFvrTGYJJBMKgGZi1uQHwpZ7HyZBsF3CcwiwBvyPI8PCqjbe7yMYn2biYN8qx7yD+IdOnGrH2tpkSQBGmgFORiDm4ybeHG/CjA2I0qQVwveLd57CuZXU2M5Vj3XBzSfkbiqdbcARavonabLb7BacbzBdoPAjQyNDyI41xXendh3BkkypokgK+AV+E/H0GlFUB2HbojTdUbU8xVgzgc90QrmEySO9OviLVWIVx+hRuz4USJhQMi8HvBpmxNtO6kAAnUEWxg0qkLIB0gyP9UED/ABR31O7sgi+UhP4gCR4LRmR60uJ3hcbAStLb/R1OYx0WIUD1mmsbxYaZ9i+wrmy6Ff7wD/qoL9V7OH38PqmYy0D0VEnAgnsuD/F/4ZvhTlbNdGhbV/a4j4KIPpRC94GVauKX0dwzSz/mC59ar8Vttv7rLZP9riB6Omh6QePv3I3WI2KV3APSmUKgkXsRr0NXzbqk4paz/wBrDACSBJASo/PyrL4XaUuJUWm0gEqtmkxJF1KPG1WmFbcxTrgRJLmWTyQE9qfKl5YicHa31CaiqgG3Jzf6H6onCOSxlJuWliZEZnFLH/586F3l2QWGAmO0l2Cf8JEeYo3dTZ5fcQlAPs0lK1HoFgJ87nwre7ybtjFJKQoJJWlRnlm7XjBNBLzHKLbXyg1NS0ta129v2VZuTuiGzhcYTb2PuG5ClIHaB8T51v8ACJNzpSNJSlKQBCEpCEgcgKjYfOsRfy0oD5C6S54+7rJLr5U60xFoEd1IFJggxFM2hdUzqBHShg3rfuoUs3TdptdRklTIZABjTWl5EcedTJUEgE3tTFrk3tb676s25G65LimCVCOQtQW18UGW3HHOy2lMkjWeXjpRQxWYqkRYRpp4Vmt/tkP4xlpplSAgLKl5lESYARYAzqTV/wDjLtJPK7/Zci21tNeKeU4viYSn8I+6kfV5Nb/cndRTOV9aZcIlKT/2wf8A7EeU1bbq7jNYWXFn2roEAwMrfVKefU+lafBYebpVPMTeiyz6rMYLt8vlZXkfjS1BPsANrUogQCfITXAlOZlE/iJPneu0/aNiCxhVyI9oMiTzKtfITXOdwNjF/EpVllDfaUYtP3R538KmmLYY3SkW/hWiwCV0nYOA9lh2W1JEpQkEDmRJ8ZorGnKkRzjrXlJSCLnvpgxJSeChz41jtqmOuHjBO6WJJN015szqL3r1RvYwT7pr1FNLET+ddqatBMkRAkyo2EROsd2vGinp0ynXU+7zA9R9CqplyFo45jl7gCB460UhZWtfAJURA0N5nnT7XXu4feETZEYSIJMgkm9yDeSe61CYtyBIuc109Jjw1otwZU5RMAKNyZMSfrvoFPabzCxMKMAcUj9fSrvJNmjey66gcSU5UhZiZEctRNSNLKj2dQU6zdQOtulRvYlQaCjcgfMj5VNhnyrMgAABMmZOaRPMVMdtZaq+aHxa0LI1lN8sEWFrc9Dz0qcPKCYtBiJ4K4Gac3h0rVBEAJJ63Ma/WpqR1MFQkkBPympy4kLkE4CUg51dm0gAyIF7cRU+z3VCc/KxgzYd0cfSh0LGcGLcpteicKsJUq0wSmgCRosR3XHuvPPZggJsErBVEniBrpMTUOKSFhSVjMheYKBgjLoQasW24WSCRIOkcB1ET1oVo/0LcL86q/WSWjBt8lBNlxbfLdtWDdGUlTK5KFHUc0K/MOfEX5gZtaa+gMdsZGMbLThMLAMiJSoe6U8iP151whxqDE6SO+PhWnRzmWO53CajdqCgfwziQCsEToT3Ax0MEWNQwTVniUpCCCkWiItfILnn86h2M4U4lo2MOIsbgyoD50wSiIdOEX+E+Ro/DbBecCShJIUY0Ig2/UXrvDbYRLkAnKdQO6hyElQtAsCOBvrpY60iap+m4HKB1uwWE3c+z9Tgl4hJiYtoPxfXE1s8JsBDDLyWU9soWEjjJSconvNHYjEkmEgJGaIGmk1O7JKVJJT0Bty8aA95cQ5CMjjuhd09gt4RtSBcwnMrqkQB5yfGikqCSTxJ15dK9h1wXARMAev/ABQrqSVhM21oHVu0E7/yodcm6KWQQNdbawDrwoZ1tUQdR69akxKin2eW2a/dHDrRDDQuTeT5VV+l/ofe11AUbacyJkhSbAcPGnuEkAXFr8qe2ZXlFpMHzipwAY5gR3zm18qXjaJ2m3Fr+fCm5QTWIhQCuPGdBzmjHrgqRe94jSwpXdmotrJEnr07q9gh70WhB06An5UeOF8Y6bzi64ZyoguLKg3ASOfOpn0BCQbCbn4RUZhWRZFyJ7pon2CVNkKGYC8HoasGuOrA8le10ISR2hF/T9akYCSJnLe9tbc6gX2MuW0z4SaV10glA1ic3nwoYOg39a422VJvpuy5tANhDuRCCZCgTmJFiIPATbrRWB3cThMMlpomSTmVaVE6kxVs6rKAOcSe/wD4qZ9ycoIBsD3aVd80j4y1xyPmpviypWtlqSnLc9ab/KySbSNJFoq1dVlyjh31IjEkSmxGvKlBMxrtL+2VwA2VAGEp7OUqixInWvVbLev7opao6pjv/BQ7L//Z"/>
          <p:cNvSpPr>
            <a:spLocks noChangeAspect="1" noChangeArrowheads="1"/>
          </p:cNvSpPr>
          <p:nvPr/>
        </p:nvSpPr>
        <p:spPr bwMode="auto">
          <a:xfrm>
            <a:off x="155575" y="-1600200"/>
            <a:ext cx="5619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875" y="3575546"/>
            <a:ext cx="3522756" cy="29009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 descr="http://i.ytimg.com/vi/yeWjT0Ihj_4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0"/>
          <a:stretch/>
        </p:blipFill>
        <p:spPr bwMode="auto">
          <a:xfrm>
            <a:off x="5299075" y="233362"/>
            <a:ext cx="3592300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data:image/jpeg;base64,/9j/4AAQSkZJRgABAQAAAQABAAD/2wCEAAkGBxQTEhQUEhQWFhUXGBwVGBcXGBUXGBocGBcYFxgcFxoaHCggGBolHBoVJDEhJSkrLi4uFx8zODMsNygtLisBCgoKDg0OGhAQGiwcHBwsLCwsLCwsLCwsLCwsLCwsLCwsLCwsLCwsLCwsLCwsLCwsLCwsLCwsLCwuLCwsLSwsK//AABEIAMIBAwMBIgACEQEDEQH/xAAcAAABBAMBAAAAAAAAAAAAAAAABAUGBwECAwj/xABCEAABAwICBgcFBAkEAwEAAAABAAIRAyEEMQUSQVFhcQYTgZGhsfAHIjLB0RRCsuEjJFJic4KSovEVNHLCU7PiM//EABgBAAMBAQAAAAAAAAAAAAAAAAABAgME/8QAIxEBAQACAgICAgMBAAAAAAAAAAECEQMhEjEyQSJRBBMU8P/aAAwDAQACEQMRAD8AsfTOjcXicG6nVFEVS8Eapdqaog3JBM5rOjsNpCOrrdR1XVlnu62t8Oq3xiU/4XH06hIY8EixGRHMG6VK/PrTT+y61pCtCaO0jhqQpU24YtBJlzqk3M7ITjitC1H6QpYg6nVtp6rhJmYfkIuPeG1SRCLnd7F5bbv9k2No61J7GxLmuaN1wQE19E9FVMPhRSqauvLj7pJHvG14T6hT5XWk+V1pBKXRfFNwLsMDTDn1dZx1jGpA4XMtFk4YzoPhjSc2nTipqw1xc/4osSJjPgpWhX/bkv8Auz/aGv6P4l1HBMfqa1CoC73jGoCNWLXMCFv006LPxLm1KGqHxqP1iQHNzFwDcHz4KXoROTKXYnNlLuf9s0Y/Rz3YJ1ARrml1Yk2nVAz3Lbo9hHYfC06dQtljTrEG2ZOacqtQNBLrAbVFNO6SLzDSQzcNvH8lnlyamix3lNfRyxHSJoJDRIH3psm/E9IX7w3ko9iqmr6y/NIqlWTcmy5ss8m2OGMSX/ViRd1+JXKppUg2zUfpVLZ7dq5VcUPXy8VnWk0e8Rp5xgQbG8kwg6bIEy7lrER9VH3YhsfEQRtn6rV1UkEh3fdT2eoenabnO/ekmI0u0fcaeyVHdKaRbSaJ+I5Qm+jjy43mDsVaJMTpWY1Wsjl6ulOHxbXC8sncZ81FKD42JZSrkXukacaO0tVoRJ16WV9n0T7S6Q0zEhw42PzUF0dpCRB7pt2pVUfqe8B7hiRMxx5KpyZTpF48anVPTFE/fA5gt811OkaX/kZ/UFAhVMSDrN4rVtRjrTBT/wBGU+i/z437TPFafos+9rHh9U3O6Xt/8ZjmPoo9Uo/5Wv2dRf5GbSfx8NJno3pDRqkNktccg7byOSd1WzcLuUt0FpbWAp1LOGRO381txc3l1WPLwePeJ8QhC6HMEIQgPPL+lLqtepUBiXlwixEumysPoZ086xwo4kiSYZU3nYHc9hSbpL7NMJRwVQ4SmRWpzVDyS57hm5jic2gTA3gcVV1Gta2z1bfzWXeNa/KPTqFE/Zz0gOKw2q8zVpQ1x2uH3Xd1jxaVLFrGQQhCAEIQgBYJWUyac0w1gNNpBebEA3AI80rdHJs0dINKOe/VYTqi1ogkbSIyTQHGfGUCteIASWtjmsmZtl65rnu7dumaxmm+Kpa5taO5NmMq6hG9ca3SAbCPErkK3WOB3pWHMmlbEuJgCEjxHWGYI8U5PoxebLNSnAhRtejGzD1XgnZt9FIcbpNjIawEu3m47BtTpiMSacNN5IEc7/JIauDFSqXRnDRuAGfiqn7qb+oSYbBmq7WeSTx9WT1QwQAEJVhcCAEsoUAVna0kI6eHIvBShtPglv2QEWWv2NyR6cmu2DNOOGrlo964TdUp6tybjelVF02Lk6RbRrat2mWnK/gdyzVpg7vpvTFiqpY6QTH3m7+I9SnTCV9YWyN/y9bka2Uuq6hzm5HWHclNKtvICbnVb+vUrR+L79m7vUaX5HrrgNq6srgbCmP7SR+QHju8V0biZgwe9PQ2lmC0q9sQdZu4/I7FI8FjG1BLe0HMKsRpGDY23Jz0dpssdrDPd8lvx52dVhyccvc9rDQm3D6bouaHF4bIyOYQunccuqcXLzj0pwgo4uowCwc7bO0wAYgQI+a9HFU57ZtF9XVp126jWvtAs5zhmTbiLqc4rCmfoHpv7Li2OJim/wDRvH7pj3uwwewq+wV5hoOtxCtf2d9MBDcPXcLCKbyd33Sd249m5LC/Qyn2shCxKytEBCFxxOIaxpc4wAJ7t28oBPpjSAoUnVCJiwbIEk5CT6sqox2N1nOcTq1CSTrWMkyYMx8k8dINPOxILmEGmLahzkTM7jvtZRHEOtAB1RlObYzg7huOzJY5ZbrbHHULjpRzbEgnaYg8uNr8k04zGF+0kDyn1dcXtJMRGw+fK+cbPNVQaGAyMrcb7/Xep2vSNYrSLqbiGtYRaxmTeDqEbiE9YHEONnNjaWzl2pNU6sG4aNxdNuRFyEowdZrbzPrwTtiZOzwyuGj4jvLRt+L8kjr6TB27LdkhNeNxBcbcu/0EgrAieUntJlZ6aS046drazaZaL6wHmE6dHaOsHDdnzUWNYueATZgDjzP5BylGg5azOCfePM7ErOjl7PowhBW/2aFw+1lKWY4DMFRpe3SkIWDiALHNYdiWlJXsm823hAbVMSx1nNIK0D6bY94X9di5loyJkb9q4mGm0Gdh+SA30iTsOsIkWvZc2YjVgg2GYjNp29nhHG+mOaTTgT8Xgf8A6jvXIOMQYsZEixBifNs8imRxdWkGe0cRn9eUpMahvlwGU7O/Z/lJBUkZx9RcdsSDySd9aczEiSOPrYnobOIqHZY5DjvXV2Ijl6/JNH2kkXyzn6+tywMQduzs9fmjQ2cRVkmZz7fBKG4jwyvmmwZC+zZ3Lem8Tcckwem4onf3LCQMrCPiKEuwvJNnSDRFPFUKlGo0EOaQ0nNros5pzBB3JzQu1wvLow76VV1Oo0sc1xa5rs7GO3nldObCBcG3r15K0PaZ0MGJpuxFBv6wwSQJ/SNGbdUC78o3xG6Kew+OLTD5EGDrAtMjMFpuNo79yxssbSyrE6OdNK1EBroeyLNdmANxzGyxnMKXUOn1A/Gx7TtjVcM43jaFT1DEA3B7fn2CY5704CtYSNoN9kDWDRyAb6KJlS8YtKt07oyAxjnEki5Aymd+5Q3TPSOpXDHuPwPI1QYbnDuJgCVHBVMh03Ace+/zaihcQdpceQc3f2hK205JDo+sA9xFg6A6NskgG24xfbPJadQOMZz5dovlssueEpe6BsLYPMGxPKLJU2Bt+cEgmOazawnOGMwL8fXLy7eeIowcweHOfyTnTEk2gehB9bkYkANFuPGxCAimPwsi4BtcyRsz5pvZQg3sJjcfz29yf8XiNQOiBMNG3O0+femzGtaYLS1ok9/yndvVJ6FOkZA3x4y4+AC41rl3C0chPzWxxR1XOiILsr7CB5JI/EWd394j5JaPbnhmzVcZtYHbkJ9c1J8IYHmmjBYXVO7Kf+R2eMJzZM3HapyqsYcaL966uk5JE2diV4Z8Z96SmmqdpWALwCQdkLvWbF8+5cifWSQbfaCMxPmtOqDjLcttjK0r4pjPeqPDRzEngBmU2P0s6qYpAsZvPxH6BPRbLa+LuWtuAQXc2kG3isvdPZYjeBb/ALZ8CkVJkEg8+wrtIBnj27ZPiJQbSq7MTns7CQe+T28kkqVZiP8AkOToLo4gmZ4BdsWdwgggW2QRHc2EicLHWGRI2TBk25A/2pprr1gEQe8C07t19nHghj9oI5X7vpzXBtoy2bt5B8fNdmNy5evXFMFDKmy1+S2a87UnYsh2/wDygFBJ4eP1QuU7hPaB4ITLb0YhCF1ORgqE9OfZ7Sxs1aR6rEx8cS18CweNhyGsL88lN0JWbOXTzJpfQmJwT9SvTe3cSAWOjYxwJBJ3WO8LlS0kQfet27fUr01isKyo0sqNa9psWuAc08wVCNM+yvB1PeoTh3zPu++w/wAjzA/lIUXD9LmapKOOmeOXL1qjsSxuN1Q4zkY4mbRaYiB3KRYz2UYumZo1aVZufvTSd3argOxwUcxnRnSFKTVwVbOxpatUW3imTaN4UeNVuO/+ol8x8AJcSBcDZC6YYlxaGn3SNaBcgSAZO8phrYytQYQ/CV6eUuqUqjGnPPWaLX3rHRzF43FVjSwlNpe8guJB1abRaXH7rRfnslLR7TllbVGcEcZlN2ksZN5t6nknnpJ0Z+y4YvdiXVHtbLm6gDLAlxDRJAz22VWO0y+sQyg173usGgFxk7gLk8Ese/R26Z05pd2QPrYmzAVHQCTt1iSc1Y3Rb2MYiv8ApMa84dp+4IdVPPNrOVzwCl+A9iWDY4GpWr1Wj7hLGA8yxod3ELWY3TO5qUqY6Rqg2HruXTRNfXrMp7CZO33WCSO0AjtVpe3DQdHD4LCihRZTY2sWQxoHxU3G52mW5lVj0QogVnO3M83NnwlTlNKxu0swZkEnaST23SsGBcSFmlhm7CugoAbFg6GtEACTZKqTgY+S1YzaUmxWkKVH3qjg0DlJ5AXJTkTadGttewChunekjfgw1ztqbBOxu88U1ac6T1K5LaU06XOHOH724cAkWFp7eX1+ivWk72WYPDFxlxJO8mT4+rJ/wYDYAvGab8CRPHcnzBEdqiqgDbyOVttj679wXN5jnnI5HWEd/eu1YXMbdo8gd/PcuVUbfGMojZsyy2RuhKGR4uqZN5s0/iaJ8B2LlUzcAbyDnYj/ACR3rWvU/SPbwA5avvfMrpREuds2ZZbJ72gdqpIa33Z3yd+UE+a6H1wWlNxFuHZcCD8u5GtwsfoEG3J7Vq3yKJWHs5+fJNLZ1H1JQtS3iVhBPSqEIXU5ghCEASsStXsnf2JPWoP+7Ujm0HyhK2w4VLBKY8fXqsaZrU7bmEH8RUcw+lcbiXauGALZg1HBzabd9597kFjebvUjScfW9nbpToI40CnXrdVh2kOLGRruP7zjZvIArOicFRoMFDA0IbtImCd9R5u495Tpg9CNAHWuNV0XLrNngwWjnKdWtAEAQE/C5e+k+Uno36O0UKZLnHXqOEFxyjc0bG+e1LKOHY34WtbtsAPJdULWSSaibdhCEJkjvTzo1/qGDfQ1g18h9NxuA9pkTwIkH/kqa0L7OtJ0sUGnDjUPuuqdYzq4zkGdbMZas8F6HQpuMqplYprTvR/EYOi+vVa002RrFrgTcgC2eZChOI6Yt+5TJO9xAHhK9B9MML1uBxTInWovgcQ0kdsgLypUHBZZYyNcc7YW6X6RVKzWjV1C10gsc6e3fzTWQ6o7We4lx2m636tKMM0RyS2emrKEGU40xlHr1ZaltuxdcKPXZ/lIyzD1iD8Mp7wxuAQN+Yj8gkNGmDw8Uupe7mPXaoqoU1No/P8AwuGJdAzAPhfjmNnch1cbv8rhiKgDHOnIEpRVpkY4Oqk8x4R8vFOMxJ3ye4jLvHcmXAvATiypaBxV1EdaronL57PrPYhlTsyyXGq87vUgfJYbkkbsHGwK7Ndkk0INaJ4diZNqmqDBJQkUk3k34ShUT1QhCF0OYIQhAaunYmzG08Q+zNRg/aJJ8AL96dUKcsJl7OXRlodHWW64mqdxsz+nb2kp4YwAAAAAZAWC2QjHGY+hcrfYQhCoghCEAIQhACEIQGHCRB2ryZp7CdViK1MZNe5v9LiF6zK8v9N6caQxMZddU/GVnm040ZcTHmtG19XiCldSjtTZiWbVEi70caeLnVg8ITzgaXn8lEcM467Y/aHmp3h2bOKWXR43ZxoC08V2qc4k+rZLFIcPBc6zLW38fqs2jniqmWSQaQqxReeQ7zC74p+qRMTv2ZwkekDNID9p1uwH8k4VNuFNglYeQCPU2SVrYstxWz5yqqY6Oqmw9es12a05ykrXLq2p6KAUXKT4x8kALc1UnoOl8jZl3fVMOrw6bIQ4c1hIaeq0IQulzBCEIAQhCAEIQgBCEIAQhCAEIQgBCEIDBXmDpfW6zF1n396pUI7Xujwhek9M47qKFWqfuMLoNpIFh2mAvMuOEvJOZO/t81lyVpxwglIMVSkp6qUojkkddlpCiVpYacJSirT/AObfxBTsiCO1QoiHA7jPddTYTIJ7ilmeEKqdU7PXitJvEzt2Lk0i5lbtZu/yoUbtLOh0bx5lNuLxA1mgfdHifyhOGm64DmuJsGz5x4qNVsfTmbk8PzVyFTqHArHVzkmyhjWnKZ3FKvtQG2E9Fsr+zmM10bQ4pI3SDRclYOmWN2nuRobjtUsCezwWcPZvNcjU1mg75K3a+0eskEUE80LekbBCk3qZCELqcwQhCAEIQgBCEIAQhCAEIQgBCEIAQhaVHgAk2AuTwGaAhHtO0pq020RmffcOA+Ed8nsVOPpXJ7FMuk2OOJq1HjLZOwZNHcovi9nkuXLLddWOOsSKqyAkOKZZOdQLbRWiKmMrsw9GNZ2ZMw1o+Jx4DxMDaiHfTh0H6POxuNpUg2WNcKlU7AxpBM8/hHPgpL0ww+rjcS1th1hd/V73zKt7on0Xo4Cj1dEEk3fUd8TzvO4bgLBVn7Q6QGPrRtDCefVtV546xZ4ZbyRQQu9EidqTVXG4C64YhZL2ZOk9B4ALmkMcSGuIIadUyQDkSJFlGRSXo09Fm4zQrKQ//SHVqZ/f1nEDtHu9qoTEYfVJBtvzzC21pG5TcMOtqVN05nJKKYKsn2HaHp1cbXfUh3V0SAwiQ7rTqukZEACI/fROyvXav9CaLqYlzadNhe9xhrWjM/IcTYKw+nvQluA0RRbAdWfiWvqvGU9XUAaD+yATzJJVzaI6N4XDOc7D0KdNzrEtEGNw3DgEx+1jR/XaNrRnTiqP5Tf+0uVeOony3XnPD1fdHMx2WSml4pBRfA1dxTlg2Ss2hYyk4izTHJCvvoX0fpMwOHD2AuLNck5y8l//AGhC08EeaVIQhaMghCEAIQhACEIQAhCEAIQhACEIQAot090n1dHqgYdVsd4YPi77DtKlBVSdMcf1mMqXsz9GBwbnHaSo5MtRfHN0xVWkA5wfV0z1hJvzUjrMlt7R6zTHVp+9C5ZXVSKuwmALuJADRmSTAA4klXX7PuiQwNGXwcRUg1HbtzG8B4m+5Rn2adHRUqnFVBLaZikLwX7XRt1RlxPBWkF0ceP25+TLfTCqP2l04xpP7VNh82/JW6qo9qH+8H8Fp/ueny/EuL5IFV22XGkYN93r1wSuszMlIqpg28/XD0VjGteguhv+xw38JvkqC9omjhTx2Ka2B+kc4fz+/wDNX/0O/wBjhf4LPwhU57WmRj6p4N/A0LbP0z4/av6FFWn7C8F+tYmp+zSaznrunw1PFVvSZe6sz2KGMXiGzY0gSOTxHme9RjfyaZz8VyJr6T0tfB4lu+jUH9hTokuk2a1GqN7HDvaQtq5o8kvpw5SHo3gutqsp7Xua3+pwHzTLiWQ71v8A8qQ9EK2piaDrWqM/EFi6K9LMYAABkBA7ELZC3c4QhCAEIQgBCEIAQhCAEIQgBCEIAQhCAwVRvTd5p6QxDd7g4cnNDvmrzVXe1rRerUp4lrZ1h1TshcSWkydokfyrPkm4047qo3SxrXCCdnYm+sBMiZyC5UHgZ328F1xMOFibbFzR030unoS1owOG1BA6sE/8vv8AbrayfFVXsq6QalV2EqOOq73qRNod95gnOcxG0HerVXXjdxyZTVCq/wBp9QDFUxt6kfjcrQVSe1mftdOM+pb+N6nk9Hx+0LxAvI7RmI+iTVmnI7OO/L1yXe+wSN20d/1Wj42COBWMa1fPQn/YYX+CzyVX+2Ng+2CNtJpPYXD5DuVmdAqmto/DH9yO4kfJV77VS12M2y2mwGAP3nXJ4ELbP4o4/krelTM7J9bVYXsdrRjXg/eonv1mGPAqIYOnefon/oRU6nSGHdsc4s/qBZ5kLHG/k2zn41e6Q6axAp0Kzzk2m4/2lLlE/aXi9TBOH7bgzwLv+q6crqOXGbunn2vS97jlsTl0dE1qVr9awH+oLhVZJMZ52PrxS/ozQ/WaN86rN2esIWEb16UQhC6HOEIQgBCEIAQhCAEIQgBCEIAQhCAEIQgBNPSjQoxeGqUSdUuEtd+y4Xae/PgSnZYhAeaMS19Co+jVaRVYdV037otBzBtIKU0cSALHsspj7btF6r6GJaPimlU4lvvMPONcdgVfYZkxHrkuTLHVdWN3DgGzfIgyCMxGRB2FWR0B6ZVHVG4fFO1i+1KocyR91x2yMjnaFA8M73TbtSro/RfUxmFp07uFVtSdgaxwc4ncIB7wnhlZRnjNL5VS+1kRimEmB1LY7Hv+qtpVV7XWTXpfw752950ZLfk9MOP2r8VXgyADydHyXUtJAJgDbtPikZwt5DWntcw+AyStrfdiGi2yfM5rFqur2c1JwFIfsl7f7yZ7iFVvTOsa2LrvsRrkC0mG+6JknYNm9Sfox0gbR0aWMcOudUc0CbiQPe7suKi9WTYEO7VWeXUhcePdpiALb37LJVh8V7zXAw5pDhzBkFYxVAi1+S0wVDWqMY4XLmt7yAs42r0dSdIB3gHvUR9qlMHBE7qjT3hw+amDRChPtQxjepZRkaznB55CQO8+RXTl8XLh8lK1KBP3CY3WPmQnHoqQ3FUJLo62mMw4fG3PIjuSvFYZjR8Tr3uDB8FoMOPdc0w4HWBgjLdyKxla5PRCEm0biOspU6n7bGu7wChdDnKUIQgBCEIAQhCAEIQgBCEIAQhCAEIQgBCEICvfbP8A7Sj/AB2/gequwgt/MfMoQufl9uji9HCj8Pf5Ka+x1oL8SYEhtMA7QCXkidxgdyEKeL2rl+KzSqo9qh/Wm/wh5uQhbcnxY8ftCMYLNWlc2HrYhCya086BtRqkWMNuLG7734pDpFx6x1zs8llCWSsScuM9o+SWaKH6xh/41L/2NQhLH2rL1XoEqqfa6P1mh/Cd/wCwfU96ELoz+Llw9o7pO7as3j8ky1KrtVokwBYSdywhYtq9GaOaBSpgCAGNAAy+EIQhdLmf/9k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9" descr="data:image/jpeg;base64,/9j/4AAQSkZJRgABAQAAAQABAAD/2wCEAAkGBxQTEhQUEhQWFhUXGBwVGBcXGBUXGBocGBcYFxgcFxoaHCggGBolHBoVJDEhJSkrLi4uFx8zODMsNygtLisBCgoKDg0OGhAQGiwcHBwsLCwsLCwsLCwsLCwsLCwsLCwsLCwsLCwsLCwsLCwsLCwsLCwsLCwsLCwuLCwsLSwsK//AABEIAMIBAwMBIgACEQEDEQH/xAAcAAABBAMBAAAAAAAAAAAAAAAABAUGBwECAwj/xABCEAABAwICBgcFBAkEAwEAAAABAAIRAyEEMQUSQVFhcQYTgZGhsfAHIjLB0RRCsuEjJFJic4KSovEVNHLCU7PiM//EABgBAAMBAQAAAAAAAAAAAAAAAAABAgME/8QAIxEBAQACAgICAgMBAAAAAAAAAAECEQMhEjEyQSJRBBMU8P/aAAwDAQACEQMRAD8AsfTOjcXicG6nVFEVS8Eapdqaog3JBM5rOjsNpCOrrdR1XVlnu62t8Oq3xiU/4XH06hIY8EixGRHMG6VK/PrTT+y61pCtCaO0jhqQpU24YtBJlzqk3M7ITjitC1H6QpYg6nVtp6rhJmYfkIuPeG1SRCLnd7F5bbv9k2No61J7GxLmuaN1wQE19E9FVMPhRSqauvLj7pJHvG14T6hT5XWk+V1pBKXRfFNwLsMDTDn1dZx1jGpA4XMtFk4YzoPhjSc2nTipqw1xc/4osSJjPgpWhX/bkv8Auz/aGv6P4l1HBMfqa1CoC73jGoCNWLXMCFv006LPxLm1KGqHxqP1iQHNzFwDcHz4KXoROTKXYnNlLuf9s0Y/Rz3YJ1ARrml1Yk2nVAz3Lbo9hHYfC06dQtljTrEG2ZOacqtQNBLrAbVFNO6SLzDSQzcNvH8lnlyamix3lNfRyxHSJoJDRIH3psm/E9IX7w3ko9iqmr6y/NIqlWTcmy5ss8m2OGMSX/ViRd1+JXKppUg2zUfpVLZ7dq5VcUPXy8VnWk0e8Rp5xgQbG8kwg6bIEy7lrER9VH3YhsfEQRtn6rV1UkEh3fdT2eoenabnO/ekmI0u0fcaeyVHdKaRbSaJ+I5Qm+jjy43mDsVaJMTpWY1Wsjl6ulOHxbXC8sncZ81FKD42JZSrkXukacaO0tVoRJ16WV9n0T7S6Q0zEhw42PzUF0dpCRB7pt2pVUfqe8B7hiRMxx5KpyZTpF48anVPTFE/fA5gt811OkaX/kZ/UFAhVMSDrN4rVtRjrTBT/wBGU+i/z437TPFafos+9rHh9U3O6Xt/8ZjmPoo9Uo/5Wv2dRf5GbSfx8NJno3pDRqkNktccg7byOSd1WzcLuUt0FpbWAp1LOGRO381txc3l1WPLwePeJ8QhC6HMEIQgPPL+lLqtepUBiXlwixEumysPoZ086xwo4kiSYZU3nYHc9hSbpL7NMJRwVQ4SmRWpzVDyS57hm5jic2gTA3gcVV1Gta2z1bfzWXeNa/KPTqFE/Zz0gOKw2q8zVpQ1x2uH3Xd1jxaVLFrGQQhCAEIQgBYJWUyac0w1gNNpBebEA3AI80rdHJs0dINKOe/VYTqi1ogkbSIyTQHGfGUCteIASWtjmsmZtl65rnu7dumaxmm+Kpa5taO5NmMq6hG9ca3SAbCPErkK3WOB3pWHMmlbEuJgCEjxHWGYI8U5PoxebLNSnAhRtejGzD1XgnZt9FIcbpNjIawEu3m47BtTpiMSacNN5IEc7/JIauDFSqXRnDRuAGfiqn7qb+oSYbBmq7WeSTx9WT1QwQAEJVhcCAEsoUAVna0kI6eHIvBShtPglv2QEWWv2NyR6cmu2DNOOGrlo964TdUp6tybjelVF02Lk6RbRrat2mWnK/gdyzVpg7vpvTFiqpY6QTH3m7+I9SnTCV9YWyN/y9bka2Uuq6hzm5HWHclNKtvICbnVb+vUrR+L79m7vUaX5HrrgNq6srgbCmP7SR+QHju8V0biZgwe9PQ2lmC0q9sQdZu4/I7FI8FjG1BLe0HMKsRpGDY23Jz0dpssdrDPd8lvx52dVhyccvc9rDQm3D6bouaHF4bIyOYQunccuqcXLzj0pwgo4uowCwc7bO0wAYgQI+a9HFU57ZtF9XVp126jWvtAs5zhmTbiLqc4rCmfoHpv7Li2OJim/wDRvH7pj3uwwewq+wV5hoOtxCtf2d9MBDcPXcLCKbyd33Sd249m5LC/Qyn2shCxKytEBCFxxOIaxpc4wAJ7t28oBPpjSAoUnVCJiwbIEk5CT6sqox2N1nOcTq1CSTrWMkyYMx8k8dINPOxILmEGmLahzkTM7jvtZRHEOtAB1RlObYzg7huOzJY5ZbrbHHULjpRzbEgnaYg8uNr8k04zGF+0kDyn1dcXtJMRGw+fK+cbPNVQaGAyMrcb7/Xep2vSNYrSLqbiGtYRaxmTeDqEbiE9YHEONnNjaWzl2pNU6sG4aNxdNuRFyEowdZrbzPrwTtiZOzwyuGj4jvLRt+L8kjr6TB27LdkhNeNxBcbcu/0EgrAieUntJlZ6aS046drazaZaL6wHmE6dHaOsHDdnzUWNYueATZgDjzP5BylGg5azOCfePM7ErOjl7PowhBW/2aFw+1lKWY4DMFRpe3SkIWDiALHNYdiWlJXsm823hAbVMSx1nNIK0D6bY94X9di5loyJkb9q4mGm0Gdh+SA30iTsOsIkWvZc2YjVgg2GYjNp29nhHG+mOaTTgT8Xgf8A6jvXIOMQYsZEixBifNs8imRxdWkGe0cRn9eUpMahvlwGU7O/Z/lJBUkZx9RcdsSDySd9aczEiSOPrYnobOIqHZY5DjvXV2Ijl6/JNH2kkXyzn6+tywMQduzs9fmjQ2cRVkmZz7fBKG4jwyvmmwZC+zZ3Lem8Tcckwem4onf3LCQMrCPiKEuwvJNnSDRFPFUKlGo0EOaQ0nNros5pzBB3JzQu1wvLow76VV1Oo0sc1xa5rs7GO3nldObCBcG3r15K0PaZ0MGJpuxFBv6wwSQJ/SNGbdUC78o3xG6Kew+OLTD5EGDrAtMjMFpuNo79yxssbSyrE6OdNK1EBroeyLNdmANxzGyxnMKXUOn1A/Gx7TtjVcM43jaFT1DEA3B7fn2CY5704CtYSNoN9kDWDRyAb6KJlS8YtKt07oyAxjnEki5Aymd+5Q3TPSOpXDHuPwPI1QYbnDuJgCVHBVMh03Ace+/zaihcQdpceQc3f2hK205JDo+sA9xFg6A6NskgG24xfbPJadQOMZz5dovlssueEpe6BsLYPMGxPKLJU2Bt+cEgmOazawnOGMwL8fXLy7eeIowcweHOfyTnTEk2gehB9bkYkANFuPGxCAimPwsi4BtcyRsz5pvZQg3sJjcfz29yf8XiNQOiBMNG3O0+femzGtaYLS1ok9/yndvVJ6FOkZA3x4y4+AC41rl3C0chPzWxxR1XOiILsr7CB5JI/EWd394j5JaPbnhmzVcZtYHbkJ9c1J8IYHmmjBYXVO7Kf+R2eMJzZM3HapyqsYcaL966uk5JE2diV4Z8Z96SmmqdpWALwCQdkLvWbF8+5cifWSQbfaCMxPmtOqDjLcttjK0r4pjPeqPDRzEngBmU2P0s6qYpAsZvPxH6BPRbLa+LuWtuAQXc2kG3isvdPZYjeBb/ALZ8CkVJkEg8+wrtIBnj27ZPiJQbSq7MTns7CQe+T28kkqVZiP8AkOToLo4gmZ4BdsWdwgggW2QRHc2EicLHWGRI2TBk25A/2pprr1gEQe8C07t19nHghj9oI5X7vpzXBtoy2bt5B8fNdmNy5evXFMFDKmy1+S2a87UnYsh2/wDygFBJ4eP1QuU7hPaB4ITLb0YhCF1ORgqE9OfZ7Sxs1aR6rEx8cS18CweNhyGsL88lN0JWbOXTzJpfQmJwT9SvTe3cSAWOjYxwJBJ3WO8LlS0kQfet27fUr01isKyo0sqNa9psWuAc08wVCNM+yvB1PeoTh3zPu++w/wAjzA/lIUXD9LmapKOOmeOXL1qjsSxuN1Q4zkY4mbRaYiB3KRYz2UYumZo1aVZufvTSd3argOxwUcxnRnSFKTVwVbOxpatUW3imTaN4UeNVuO/+ol8x8AJcSBcDZC6YYlxaGn3SNaBcgSAZO8phrYytQYQ/CV6eUuqUqjGnPPWaLX3rHRzF43FVjSwlNpe8guJB1abRaXH7rRfnslLR7TllbVGcEcZlN2ksZN5t6nknnpJ0Z+y4YvdiXVHtbLm6gDLAlxDRJAz22VWO0y+sQyg173usGgFxk7gLk8Ese/R26Z05pd2QPrYmzAVHQCTt1iSc1Y3Rb2MYiv8ApMa84dp+4IdVPPNrOVzwCl+A9iWDY4GpWr1Wj7hLGA8yxod3ELWY3TO5qUqY6Rqg2HruXTRNfXrMp7CZO33WCSO0AjtVpe3DQdHD4LCihRZTY2sWQxoHxU3G52mW5lVj0QogVnO3M83NnwlTlNKxu0swZkEnaST23SsGBcSFmlhm7CugoAbFg6GtEACTZKqTgY+S1YzaUmxWkKVH3qjg0DlJ5AXJTkTadGttewChunekjfgw1ztqbBOxu88U1ac6T1K5LaU06XOHOH724cAkWFp7eX1+ivWk72WYPDFxlxJO8mT4+rJ/wYDYAvGab8CRPHcnzBEdqiqgDbyOVttj679wXN5jnnI5HWEd/eu1YXMbdo8gd/PcuVUbfGMojZsyy2RuhKGR4uqZN5s0/iaJ8B2LlUzcAbyDnYj/ACR3rWvU/SPbwA5avvfMrpREuds2ZZbJ72gdqpIa33Z3yd+UE+a6H1wWlNxFuHZcCD8u5GtwsfoEG3J7Vq3yKJWHs5+fJNLZ1H1JQtS3iVhBPSqEIXU5ghCEASsStXsnf2JPWoP+7Ujm0HyhK2w4VLBKY8fXqsaZrU7bmEH8RUcw+lcbiXauGALZg1HBzabd9597kFjebvUjScfW9nbpToI40CnXrdVh2kOLGRruP7zjZvIArOicFRoMFDA0IbtImCd9R5u495Tpg9CNAHWuNV0XLrNngwWjnKdWtAEAQE/C5e+k+Uno36O0UKZLnHXqOEFxyjc0bG+e1LKOHY34WtbtsAPJdULWSSaibdhCEJkjvTzo1/qGDfQ1g18h9NxuA9pkTwIkH/kqa0L7OtJ0sUGnDjUPuuqdYzq4zkGdbMZas8F6HQpuMqplYprTvR/EYOi+vVa002RrFrgTcgC2eZChOI6Yt+5TJO9xAHhK9B9MML1uBxTInWovgcQ0kdsgLypUHBZZYyNcc7YW6X6RVKzWjV1C10gsc6e3fzTWQ6o7We4lx2m636tKMM0RyS2emrKEGU40xlHr1ZaltuxdcKPXZ/lIyzD1iD8Mp7wxuAQN+Yj8gkNGmDw8Uupe7mPXaoqoU1No/P8AwuGJdAzAPhfjmNnch1cbv8rhiKgDHOnIEpRVpkY4Oqk8x4R8vFOMxJ3ye4jLvHcmXAvATiypaBxV1EdaronL57PrPYhlTsyyXGq87vUgfJYbkkbsHGwK7Ndkk0INaJ4diZNqmqDBJQkUk3k34ShUT1QhCF0OYIQhAaunYmzG08Q+zNRg/aJJ8AL96dUKcsJl7OXRlodHWW64mqdxsz+nb2kp4YwAAAAAZAWC2QjHGY+hcrfYQhCoghCEAIQhACEIQGHCRB2ryZp7CdViK1MZNe5v9LiF6zK8v9N6caQxMZddU/GVnm040ZcTHmtG19XiCldSjtTZiWbVEi70caeLnVg8ITzgaXn8lEcM467Y/aHmp3h2bOKWXR43ZxoC08V2qc4k+rZLFIcPBc6zLW38fqs2jniqmWSQaQqxReeQ7zC74p+qRMTv2ZwkekDNID9p1uwH8k4VNuFNglYeQCPU2SVrYstxWz5yqqY6Oqmw9es12a05ykrXLq2p6KAUXKT4x8kALc1UnoOl8jZl3fVMOrw6bIQ4c1hIaeq0IQulzBCEIAQhCAEIQgBCEIAQhCAEIQgBCEIDBXmDpfW6zF1n396pUI7Xujwhek9M47qKFWqfuMLoNpIFh2mAvMuOEvJOZO/t81lyVpxwglIMVSkp6qUojkkddlpCiVpYacJSirT/AObfxBTsiCO1QoiHA7jPddTYTIJ7ilmeEKqdU7PXitJvEzt2Lk0i5lbtZu/yoUbtLOh0bx5lNuLxA1mgfdHifyhOGm64DmuJsGz5x4qNVsfTmbk8PzVyFTqHArHVzkmyhjWnKZ3FKvtQG2E9Fsr+zmM10bQ4pI3SDRclYOmWN2nuRobjtUsCezwWcPZvNcjU1mg75K3a+0eskEUE80LekbBCk3qZCELqcwQhCAEIQgBCEIAQhCAEIQgBCEIAQhaVHgAk2AuTwGaAhHtO0pq020RmffcOA+Ed8nsVOPpXJ7FMuk2OOJq1HjLZOwZNHcovi9nkuXLLddWOOsSKqyAkOKZZOdQLbRWiKmMrsw9GNZ2ZMw1o+Jx4DxMDaiHfTh0H6POxuNpUg2WNcKlU7AxpBM8/hHPgpL0ww+rjcS1th1hd/V73zKt7on0Xo4Cj1dEEk3fUd8TzvO4bgLBVn7Q6QGPrRtDCefVtV546xZ4ZbyRQQu9EidqTVXG4C64YhZL2ZOk9B4ALmkMcSGuIIadUyQDkSJFlGRSXo09Fm4zQrKQ//SHVqZ/f1nEDtHu9qoTEYfVJBtvzzC21pG5TcMOtqVN05nJKKYKsn2HaHp1cbXfUh3V0SAwiQ7rTqukZEACI/fROyvXav9CaLqYlzadNhe9xhrWjM/IcTYKw+nvQluA0RRbAdWfiWvqvGU9XUAaD+yATzJJVzaI6N4XDOc7D0KdNzrEtEGNw3DgEx+1jR/XaNrRnTiqP5Tf+0uVeOony3XnPD1fdHMx2WSml4pBRfA1dxTlg2Ss2hYyk4izTHJCvvoX0fpMwOHD2AuLNck5y8l//AGhC08EeaVIQhaMghCEAIQhACEIQAhCEAIQhACEIQAot090n1dHqgYdVsd4YPi77DtKlBVSdMcf1mMqXsz9GBwbnHaSo5MtRfHN0xVWkA5wfV0z1hJvzUjrMlt7R6zTHVp+9C5ZXVSKuwmALuJADRmSTAA4klXX7PuiQwNGXwcRUg1HbtzG8B4m+5Rn2adHRUqnFVBLaZikLwX7XRt1RlxPBWkF0ceP25+TLfTCqP2l04xpP7VNh82/JW6qo9qH+8H8Fp/ueny/EuL5IFV22XGkYN93r1wSuszMlIqpg28/XD0VjGteguhv+xw38JvkqC9omjhTx2Ka2B+kc4fz+/wDNX/0O/wBjhf4LPwhU57WmRj6p4N/A0LbP0z4/av6FFWn7C8F+tYmp+zSaznrunw1PFVvSZe6sz2KGMXiGzY0gSOTxHme9RjfyaZz8VyJr6T0tfB4lu+jUH9hTokuk2a1GqN7HDvaQtq5o8kvpw5SHo3gutqsp7Xua3+pwHzTLiWQ71v8A8qQ9EK2piaDrWqM/EFi6K9LMYAABkBA7ELZC3c4QhCAEIQgBCEIAQhCAEIQgBCEIAQhCAwVRvTd5p6QxDd7g4cnNDvmrzVXe1rRerUp4lrZ1h1TshcSWkydokfyrPkm4047qo3SxrXCCdnYm+sBMiZyC5UHgZ328F1xMOFibbFzR030unoS1owOG1BA6sE/8vv8AbrayfFVXsq6QalV2EqOOq73qRNod95gnOcxG0HerVXXjdxyZTVCq/wBp9QDFUxt6kfjcrQVSe1mftdOM+pb+N6nk9Hx+0LxAvI7RmI+iTVmnI7OO/L1yXe+wSN20d/1Wj42COBWMa1fPQn/YYX+CzyVX+2Ng+2CNtJpPYXD5DuVmdAqmto/DH9yO4kfJV77VS12M2y2mwGAP3nXJ4ELbP4o4/krelTM7J9bVYXsdrRjXg/eonv1mGPAqIYOnefon/oRU6nSGHdsc4s/qBZ5kLHG/k2zn41e6Q6axAp0Kzzk2m4/2lLlE/aXi9TBOH7bgzwLv+q6crqOXGbunn2vS97jlsTl0dE1qVr9awH+oLhVZJMZ52PrxS/ozQ/WaN86rN2esIWEb16UQhC6HOEIQgBCEIAQhCAEIQgBCEIAQhCAEIQgBNPSjQoxeGqUSdUuEtd+y4Xae/PgSnZYhAeaMS19Co+jVaRVYdV037otBzBtIKU0cSALHsspj7btF6r6GJaPimlU4lvvMPONcdgVfYZkxHrkuTLHVdWN3DgGzfIgyCMxGRB2FWR0B6ZVHVG4fFO1i+1KocyR91x2yMjnaFA8M73TbtSro/RfUxmFp07uFVtSdgaxwc4ncIB7wnhlZRnjNL5VS+1kRimEmB1LY7Hv+qtpVV7XWTXpfw752950ZLfk9MOP2r8VXgyADydHyXUtJAJgDbtPikZwt5DWntcw+AyStrfdiGi2yfM5rFqur2c1JwFIfsl7f7yZ7iFVvTOsa2LrvsRrkC0mG+6JknYNm9Sfox0gbR0aWMcOudUc0CbiQPe7suKi9WTYEO7VWeXUhcePdpiALb37LJVh8V7zXAw5pDhzBkFYxVAi1+S0wVDWqMY4XLmt7yAs42r0dSdIB3gHvUR9qlMHBE7qjT3hw+amDRChPtQxjepZRkaznB55CQO8+RXTl8XLh8lK1KBP3CY3WPmQnHoqQ3FUJLo62mMw4fG3PIjuSvFYZjR8Tr3uDB8FoMOPdc0w4HWBgjLdyKxla5PRCEm0biOspU6n7bGu7wChdDnKUIQgBCEIAQhCAEIQgBCEIAQhCAEIQgBCEICvfbP8A7Sj/AB2/gequwgt/MfMoQufl9uji9HCj8Pf5Ka+x1oL8SYEhtMA7QCXkidxgdyEKeL2rl+KzSqo9qh/Wm/wh5uQhbcnxY8ftCMYLNWlc2HrYhCya086BtRqkWMNuLG7734pDpFx6x1zs8llCWSsScuM9o+SWaKH6xh/41L/2NQhLH2rL1XoEqqfa6P1mh/Cd/wCwfU96ELoz+Llw9o7pO7as3j8ky1KrtVokwBYSdywhYtq9GaOaBSpgCAGNAAy+EIQhdLmf/9k="/>
          <p:cNvSpPr>
            <a:spLocks noChangeAspect="1" noChangeArrowheads="1"/>
          </p:cNvSpPr>
          <p:nvPr/>
        </p:nvSpPr>
        <p:spPr bwMode="auto">
          <a:xfrm>
            <a:off x="307975" y="-16383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97" y="3575546"/>
            <a:ext cx="3831945" cy="28635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6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etanimations.net/manWalki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11" y="1924147"/>
            <a:ext cx="3272589" cy="392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7200" y="5873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man is walking/running/jogging.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28747"/>
            <a:ext cx="45720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31729" y="3176293"/>
            <a:ext cx="553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Can you listen to the  wind roaring/ </a:t>
            </a:r>
            <a:r>
              <a:rPr lang="en-US" sz="3600" dirty="0"/>
              <a:t>barking /twittering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862"/>
            <a:ext cx="4958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Choose the best answers.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563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ndAc>
          <p:stSnd>
            <p:snd r:embed="rId3" name="wind.wav"/>
          </p:stSnd>
        </p:sndAc>
      </p:transition>
    </mc:Choice>
    <mc:Fallback xmlns="">
      <p:transition spd="slow"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67 0.13295 L -0.03767 0.13295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3400" y="5638477"/>
            <a:ext cx="4616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woman                        the canal.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774239" y="5576922"/>
            <a:ext cx="199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</a:t>
            </a:r>
            <a:r>
              <a:rPr lang="en-US" sz="2800" dirty="0" smtClean="0">
                <a:solidFill>
                  <a:srgbClr val="C00000"/>
                </a:solidFill>
              </a:rPr>
              <a:t>s crossing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03157"/>
            <a:ext cx="3741019" cy="40663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4038600" cy="40663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838200" y="5576922"/>
            <a:ext cx="249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Pao</a:t>
            </a:r>
            <a:r>
              <a:rPr lang="en-US" sz="2400" dirty="0" smtClean="0"/>
              <a:t>                       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571625" y="5638477"/>
            <a:ext cx="150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</a:t>
            </a:r>
            <a:r>
              <a:rPr lang="en-US" sz="2400" b="1" dirty="0" smtClean="0">
                <a:solidFill>
                  <a:srgbClr val="C00000"/>
                </a:solidFill>
              </a:rPr>
              <a:t>s sleeping</a:t>
            </a:r>
          </a:p>
          <a:p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6400" y="5986401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359211" y="55657"/>
            <a:ext cx="6337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do you see in the pictures?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9883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8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1" y="4267200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24063" y="0"/>
            <a:ext cx="9168063" cy="6817895"/>
            <a:chOff x="-24063" y="0"/>
            <a:chExt cx="9168063" cy="6817895"/>
          </a:xfrm>
        </p:grpSpPr>
        <p:pic>
          <p:nvPicPr>
            <p:cNvPr id="2050" name="Picture 2" descr="http://2.bp.blogspot.com/-Dm4flk_edKc/T-bmr3_YDdI/AAAAAAAABrM/5cR6irjA2vY/s400/funny-animations-that-move-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0" y="793867"/>
              <a:ext cx="4607651" cy="4421735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8644" y="0"/>
              <a:ext cx="4975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What is the puppy doing?</a:t>
              </a:r>
              <a:endParaRPr lang="en-US" sz="36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-24063" y="5307934"/>
              <a:ext cx="7048344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600" dirty="0" smtClean="0"/>
                <a:t>The puppy </a:t>
              </a:r>
              <a:r>
                <a:rPr lang="en-US" sz="3600" b="1" u="sng" dirty="0" smtClean="0">
                  <a:solidFill>
                    <a:srgbClr val="7030A0"/>
                  </a:solidFill>
                </a:rPr>
                <a:t>is playing </a:t>
              </a:r>
              <a:r>
                <a:rPr lang="en-US" sz="3600" dirty="0" smtClean="0"/>
                <a:t>with a yo-yo. </a:t>
              </a:r>
              <a:endParaRPr lang="en-US" sz="36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971283" y="2438400"/>
              <a:ext cx="41639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/>
                <a:t>The </a:t>
              </a:r>
              <a:r>
                <a:rPr lang="en-US" sz="3600" dirty="0" smtClean="0"/>
                <a:t>puppy </a:t>
              </a:r>
              <a:r>
                <a:rPr lang="en-US" sz="3600" b="1" u="sng" dirty="0">
                  <a:solidFill>
                    <a:srgbClr val="7030A0"/>
                  </a:solidFill>
                </a:rPr>
                <a:t>is </a:t>
              </a:r>
              <a:r>
                <a:rPr lang="en-US" sz="3600" b="1" u="sng" dirty="0" smtClean="0">
                  <a:solidFill>
                    <a:srgbClr val="7030A0"/>
                  </a:solidFill>
                </a:rPr>
                <a:t>playing</a:t>
              </a:r>
              <a:r>
                <a:rPr lang="en-US" sz="3600" dirty="0" smtClean="0">
                  <a:solidFill>
                    <a:srgbClr val="7030A0"/>
                  </a:solidFill>
                </a:rPr>
                <a:t>.</a:t>
              </a:r>
              <a:endParaRPr lang="en-US" sz="3600" dirty="0">
                <a:solidFill>
                  <a:srgbClr val="7030A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63206" y="3120898"/>
              <a:ext cx="2285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</a:rPr>
                <a:t>Intransitive verb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69167" y="5786735"/>
              <a:ext cx="2298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</a:rPr>
                <a:t>Transitive verb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172127" y="3582563"/>
              <a:ext cx="397187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/>
                <a:t>An intransitive verb doesn’t </a:t>
              </a:r>
              <a:r>
                <a:rPr lang="en-US" sz="2800" b="1" dirty="0" smtClean="0"/>
                <a:t>have </a:t>
              </a:r>
              <a:r>
                <a:rPr lang="en-US" sz="2800" b="1" dirty="0"/>
                <a:t>any object.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47170" y="6233120"/>
              <a:ext cx="55413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/>
                <a:t>A transitive verb has  an </a:t>
              </a:r>
              <a:r>
                <a:rPr lang="en-US" sz="3200" b="1" dirty="0" smtClean="0"/>
                <a:t>object.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3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2" y="369899"/>
            <a:ext cx="3633058" cy="50136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142" y="369898"/>
            <a:ext cx="3733800" cy="48719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2" name="Rectangle 1"/>
          <p:cNvSpPr/>
          <p:nvPr/>
        </p:nvSpPr>
        <p:spPr>
          <a:xfrm>
            <a:off x="4566138" y="5439751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 </a:t>
            </a:r>
            <a:r>
              <a:rPr lang="en-US" sz="2800" dirty="0" smtClean="0"/>
              <a:t>Mr. </a:t>
            </a:r>
            <a:r>
              <a:rPr lang="en-US" sz="2800" dirty="0" err="1" smtClean="0"/>
              <a:t>Komol</a:t>
            </a:r>
            <a:r>
              <a:rPr lang="en-US" sz="2800" dirty="0" smtClean="0"/>
              <a:t> carries a </a:t>
            </a:r>
            <a:r>
              <a:rPr lang="en-US" sz="2800" b="1" i="1" u="sng" dirty="0" smtClean="0">
                <a:solidFill>
                  <a:srgbClr val="0000CC"/>
                </a:solidFill>
              </a:rPr>
              <a:t>jackfruit</a:t>
            </a:r>
            <a:r>
              <a:rPr lang="en-US" sz="2800" u="sng" dirty="0" smtClean="0"/>
              <a:t>.        </a:t>
            </a:r>
            <a:r>
              <a:rPr lang="en-US" sz="2800" dirty="0" smtClean="0"/>
              <a:t>Mr</a:t>
            </a:r>
            <a:r>
              <a:rPr lang="en-US" sz="2800" dirty="0"/>
              <a:t>. </a:t>
            </a:r>
            <a:r>
              <a:rPr lang="en-US" sz="2800" dirty="0" err="1"/>
              <a:t>Komol</a:t>
            </a:r>
            <a:r>
              <a:rPr lang="en-US" sz="2800" dirty="0"/>
              <a:t> likes </a:t>
            </a:r>
            <a:r>
              <a:rPr lang="en-US" sz="2800" b="1" i="1" dirty="0" smtClean="0">
                <a:solidFill>
                  <a:srgbClr val="0000CC"/>
                </a:solidFill>
              </a:rPr>
              <a:t>   </a:t>
            </a:r>
            <a:r>
              <a:rPr lang="en-US" sz="2800" b="1" i="1" u="sng" dirty="0" smtClean="0">
                <a:solidFill>
                  <a:srgbClr val="0000CC"/>
                </a:solidFill>
              </a:rPr>
              <a:t>to eat jackfruits</a:t>
            </a:r>
            <a:r>
              <a:rPr lang="en-US" sz="2800" dirty="0">
                <a:solidFill>
                  <a:srgbClr val="FF0000"/>
                </a:solidFill>
              </a:rPr>
              <a:t>.         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Infinitive phrase</a:t>
            </a:r>
            <a:endParaRPr lang="en-US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6154" y="556338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9464" y="5563380"/>
            <a:ext cx="47271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Ms. </a:t>
            </a:r>
            <a:r>
              <a:rPr lang="en-US" sz="2800" dirty="0" err="1" smtClean="0"/>
              <a:t>Shahana</a:t>
            </a:r>
            <a:r>
              <a:rPr lang="en-US" sz="2800" dirty="0" smtClean="0"/>
              <a:t> enjoys </a:t>
            </a:r>
            <a:r>
              <a:rPr lang="en-US" sz="2800" b="1" i="1" u="sng" dirty="0" smtClean="0">
                <a:solidFill>
                  <a:srgbClr val="0000CC"/>
                </a:solidFill>
              </a:rPr>
              <a:t>reading</a:t>
            </a:r>
            <a:r>
              <a:rPr lang="en-US" sz="2800" dirty="0" smtClean="0"/>
              <a:t>.so</a:t>
            </a:r>
          </a:p>
          <a:p>
            <a:r>
              <a:rPr lang="en-US" sz="2800" dirty="0" smtClean="0"/>
              <a:t>She likes </a:t>
            </a:r>
            <a:r>
              <a:rPr lang="en-US" sz="2800" b="1" i="1" u="sng" dirty="0" smtClean="0">
                <a:solidFill>
                  <a:srgbClr val="0000CC"/>
                </a:solidFill>
              </a:rPr>
              <a:t>receiving</a:t>
            </a:r>
            <a:r>
              <a:rPr lang="en-US" sz="2800" dirty="0" smtClean="0"/>
              <a:t> books.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432509" y="6488668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Gerund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10800000" flipV="1">
            <a:off x="2310542" y="5859216"/>
            <a:ext cx="1891442" cy="9252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52600" y="6255878"/>
            <a:ext cx="0" cy="3792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696200" y="5942639"/>
            <a:ext cx="0" cy="3792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25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5286839"/>
              </p:ext>
            </p:extLst>
          </p:nvPr>
        </p:nvGraphicFramePr>
        <p:xfrm>
          <a:off x="0" y="152400"/>
          <a:ext cx="89916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9456" y="381000"/>
            <a:ext cx="6295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NikoshBAN" pitchFamily="2" charset="0"/>
                <a:cs typeface="NikoshBAN" pitchFamily="2" charset="0"/>
              </a:rPr>
              <a:t>Discuss the pictures with your partners.</a:t>
            </a:r>
          </a:p>
          <a:p>
            <a:r>
              <a:rPr lang="en-US" sz="2400" dirty="0" smtClean="0">
                <a:latin typeface="NikoshBAN" pitchFamily="2" charset="0"/>
                <a:cs typeface="NikoshBAN" pitchFamily="2" charset="0"/>
              </a:rPr>
              <a:t>Then match the given verbs with them.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0" y="-152400"/>
            <a:ext cx="24692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Pair </a:t>
            </a:r>
            <a:r>
              <a:rPr lang="en-US" sz="4400" dirty="0" smtClean="0"/>
              <a:t>work 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16305" y="3967604"/>
            <a:ext cx="289560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sing, debate, gossip,</a:t>
            </a:r>
          </a:p>
          <a:p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feed and  weep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3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5E7FD3-5357-4459-83B0-0B0639A4A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D05E7FD3-5357-4459-83B0-0B0639A4A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AD1161-FBA8-4F74-A517-2BFF89862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graphicEl>
                                              <a:dgm id="{4FAD1161-FBA8-4F74-A517-2BFF89862D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AE160B-630D-4FEE-9320-6487298835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4FAE160B-630D-4FEE-9320-6487298835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DA2FA3-A8EE-46B2-88AB-306B3C3804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graphicEl>
                                              <a:dgm id="{68DA2FA3-A8EE-46B2-88AB-306B3C3804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1528EF-F66A-4FE6-AA4E-0D668A89F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511528EF-F66A-4FE6-AA4E-0D668A89F0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D8803B-D77A-430A-86DA-5B5C1EA47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graphicEl>
                                              <a:dgm id="{14D8803B-D77A-430A-86DA-5B5C1EA47D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F06590-6DC5-4B13-9373-8E459FF50E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64F06590-6DC5-4B13-9373-8E459FF50E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60C379-7D1B-44E6-A9A5-48F3D94826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graphicEl>
                                              <a:dgm id="{2E60C379-7D1B-44E6-A9A5-48F3D94826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5F1A9C-BBC6-49D6-AA85-2F1A91EA8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>
                                            <p:graphicEl>
                                              <a:dgm id="{D75F1A9C-BBC6-49D6-AA85-2F1A91EA8A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991142-9ECA-443A-9E0E-17F30975AE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graphicEl>
                                              <a:dgm id="{3F991142-9ECA-443A-9E0E-17F30975AE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2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5931" y="381000"/>
            <a:ext cx="9149931" cy="6096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279774"/>
            <a:ext cx="61890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Prepared &amp;</a:t>
            </a:r>
            <a:r>
              <a:rPr lang="en-US" sz="4400" b="1" dirty="0">
                <a:solidFill>
                  <a:srgbClr val="0070C0"/>
                </a:solidFill>
              </a:rPr>
              <a:t> P</a:t>
            </a:r>
            <a:r>
              <a:rPr lang="en-US" sz="4400" b="1" dirty="0" smtClean="0">
                <a:solidFill>
                  <a:srgbClr val="0070C0"/>
                </a:solidFill>
              </a:rPr>
              <a:t>resented by: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2844225"/>
            <a:ext cx="396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ISMAT ARA MAMATAZ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3377625"/>
            <a:ext cx="4679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Assistant Teacher (English)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3911025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Dhanmondi</a:t>
            </a:r>
            <a:r>
              <a:rPr lang="en-US" sz="3200" dirty="0" smtClean="0"/>
              <a:t> Govt. Boys’ </a:t>
            </a:r>
          </a:p>
          <a:p>
            <a:r>
              <a:rPr lang="en-US" sz="3200" dirty="0" smtClean="0"/>
              <a:t>High School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5042302"/>
            <a:ext cx="3503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Dhanmondi</a:t>
            </a:r>
            <a:r>
              <a:rPr lang="en-US" sz="3200" dirty="0" smtClean="0"/>
              <a:t>, Dhaka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5521500" y="1046112"/>
            <a:ext cx="3663531" cy="41148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8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69" y="0"/>
            <a:ext cx="773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Fill in the  blanks  using the verbs.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813" y="671691"/>
            <a:ext cx="9065495" cy="61863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dirty="0" smtClean="0"/>
              <a:t>1 The farmer  is  ……………… in the field.</a:t>
            </a:r>
          </a:p>
          <a:p>
            <a:r>
              <a:rPr lang="en-US" sz="4400" dirty="0" smtClean="0"/>
              <a:t>2.Birds ………… in the sky.</a:t>
            </a:r>
          </a:p>
          <a:p>
            <a:r>
              <a:rPr lang="en-US" sz="4400" dirty="0" smtClean="0"/>
              <a:t>3.I don’t  know how to………..</a:t>
            </a:r>
          </a:p>
          <a:p>
            <a:r>
              <a:rPr lang="en-US" sz="4400" dirty="0" smtClean="0"/>
              <a:t>4.He …… a song sweetly.</a:t>
            </a:r>
          </a:p>
          <a:p>
            <a:r>
              <a:rPr lang="en-US" sz="4400" dirty="0" smtClean="0"/>
              <a:t>5. Mangos  …………… sour.</a:t>
            </a:r>
          </a:p>
          <a:p>
            <a:r>
              <a:rPr lang="en-US" sz="4400" dirty="0" smtClean="0"/>
              <a:t>6.I ….. a sound sleep.</a:t>
            </a:r>
          </a:p>
          <a:p>
            <a:r>
              <a:rPr lang="en-US" sz="4400" dirty="0" smtClean="0"/>
              <a:t>7.He ……. a story book.</a:t>
            </a: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8.I like to….. grapes.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8375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8275" y="381000"/>
            <a:ext cx="4047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HOME WORK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596" y="3429000"/>
            <a:ext cx="864191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Make 10  meaningful sentences  using  main verbs.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69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0220" y="202361"/>
            <a:ext cx="5725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 so much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2" name="Picture 6" descr=" photo redcurtains_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0"/>
            <a:ext cx="38100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7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985749"/>
            <a:ext cx="77724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MoE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DSHE, NCTB &amp; A2I respective officials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4248" y="609600"/>
            <a:ext cx="68580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Acknowledgement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667000"/>
            <a:ext cx="7772400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And the editors panel: 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Mr. </a:t>
            </a:r>
            <a:r>
              <a:rPr lang="en-US" sz="28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Associate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Prof, TTC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Dhaka,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Mr. Md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. Jahangir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Asst. Prof,  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TTC,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endParaRPr lang="en-US" sz="2800" b="1" dirty="0" smtClean="0">
              <a:solidFill>
                <a:srgbClr val="003399"/>
              </a:solidFill>
              <a:latin typeface="Book Antiqua" pitchFamily="18" charset="0"/>
              <a:cs typeface="Nikosh" pitchFamily="2" charset="0"/>
            </a:endParaRPr>
          </a:p>
          <a:p>
            <a:pPr algn="just"/>
            <a:r>
              <a:rPr lang="en-US" sz="28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Khaled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Asst. Prof, TTC, Dhaka. 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Their 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direction, valuable suggestions and intensive supervision have enriched the model contents.</a:t>
            </a:r>
          </a:p>
        </p:txBody>
      </p:sp>
    </p:spTree>
    <p:extLst>
      <p:ext uri="{BB962C8B-B14F-4D97-AF65-F5344CB8AC3E}">
        <p14:creationId xmlns:p14="http://schemas.microsoft.com/office/powerpoint/2010/main" val="80089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1650" y="19084"/>
            <a:ext cx="4935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Good Afternoon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862111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</a:rPr>
              <a:t>WELCOME  TO MY GRAMMAR CLASS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859616" y="5846722"/>
            <a:ext cx="129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6" name="Picture 4" descr="https://scontent-sin.xx.fbcdn.net/hphotos-xaf1/v/t1.0-9/10801877_890354824364050_7424022621509703206_n.jpg?oh=6301e6ad732ba93098b5e7b147476eb4&amp;oe=557002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81" y="1752600"/>
            <a:ext cx="3656636" cy="33159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92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60960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What are the children doing   in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the video?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1200" y="5334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https://www.youtube.com/watch?v=BwxSSq1BDtQ</a:t>
            </a:r>
          </a:p>
        </p:txBody>
      </p:sp>
    </p:spTree>
    <p:extLst>
      <p:ext uri="{BB962C8B-B14F-4D97-AF65-F5344CB8AC3E}">
        <p14:creationId xmlns:p14="http://schemas.microsoft.com/office/powerpoint/2010/main" val="139239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2514600"/>
            <a:ext cx="5791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Main Verbs</a:t>
            </a:r>
            <a:endParaRPr lang="en-US" sz="8800" b="1" cap="none" spc="0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381000"/>
            <a:ext cx="57826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Today’s Topic</a:t>
            </a:r>
            <a:endParaRPr lang="en-US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080337"/>
            <a:ext cx="624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</a:rPr>
              <a:t>Unit-v, Lesson-1</a:t>
            </a:r>
            <a:endParaRPr lang="en-US" sz="6000" b="1" dirty="0">
              <a:solidFill>
                <a:srgbClr val="002060"/>
              </a:solidFill>
            </a:endParaRPr>
          </a:p>
        </p:txBody>
      </p:sp>
      <p:pic>
        <p:nvPicPr>
          <p:cNvPr id="6" name="Picture 4" descr=" photo nervous_green_duck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49858"/>
            <a:ext cx="2667000" cy="360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5927" y="3810000"/>
            <a:ext cx="28424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Class-6</a:t>
            </a:r>
            <a:endParaRPr lang="en-US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5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78823851"/>
              </p:ext>
            </p:extLst>
          </p:nvPr>
        </p:nvGraphicFramePr>
        <p:xfrm>
          <a:off x="1295400" y="839861"/>
          <a:ext cx="3962400" cy="1503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76200" y="244019"/>
            <a:ext cx="8915400" cy="6461581"/>
            <a:chOff x="42196" y="488038"/>
            <a:chExt cx="8948833" cy="6461581"/>
          </a:xfrm>
        </p:grpSpPr>
        <p:sp>
          <p:nvSpPr>
            <p:cNvPr id="9" name="Rounded Rectangle 8"/>
            <p:cNvSpPr/>
            <p:nvPr/>
          </p:nvSpPr>
          <p:spPr>
            <a:xfrm>
              <a:off x="42196" y="488038"/>
              <a:ext cx="8948833" cy="646158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11" name="Horizontal Scroll 10"/>
            <p:cNvSpPr/>
            <p:nvPr/>
          </p:nvSpPr>
          <p:spPr>
            <a:xfrm>
              <a:off x="1096235" y="549145"/>
              <a:ext cx="6747508" cy="1371274"/>
            </a:xfrm>
            <a:prstGeom prst="horizontalScroll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00CC"/>
                  </a:solidFill>
                </a:rPr>
                <a:t>Learning Outcomes</a:t>
              </a:r>
              <a:endParaRPr lang="en-US" sz="54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6" name="Striped Right Arrow 5"/>
          <p:cNvSpPr/>
          <p:nvPr/>
        </p:nvSpPr>
        <p:spPr>
          <a:xfrm>
            <a:off x="228600" y="4245079"/>
            <a:ext cx="946404" cy="484632"/>
          </a:xfrm>
          <a:prstGeom prst="stripedRightArrow">
            <a:avLst/>
          </a:prstGeom>
          <a:solidFill>
            <a:srgbClr val="00FF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riped Right Arrow 11"/>
          <p:cNvSpPr/>
          <p:nvPr/>
        </p:nvSpPr>
        <p:spPr>
          <a:xfrm>
            <a:off x="260604" y="3429000"/>
            <a:ext cx="958596" cy="484632"/>
          </a:xfrm>
          <a:prstGeom prst="stripedRightArrow">
            <a:avLst/>
          </a:prstGeom>
          <a:solidFill>
            <a:srgbClr val="00FF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Striped Right Arrow 17"/>
          <p:cNvSpPr/>
          <p:nvPr/>
        </p:nvSpPr>
        <p:spPr>
          <a:xfrm>
            <a:off x="228600" y="4953000"/>
            <a:ext cx="897701" cy="484632"/>
          </a:xfrm>
          <a:prstGeom prst="stripedRightArrow">
            <a:avLst/>
          </a:prstGeom>
          <a:solidFill>
            <a:srgbClr val="00FF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06198" y="3276600"/>
            <a:ext cx="707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identify main  </a:t>
            </a:r>
            <a:r>
              <a:rPr lang="en-US" sz="3600" b="1" dirty="0" smtClean="0"/>
              <a:t>verbs.</a:t>
            </a:r>
            <a:endParaRPr lang="en-US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0604" y="1905000"/>
            <a:ext cx="8578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By the end of the </a:t>
            </a:r>
            <a:r>
              <a:rPr lang="en-US" sz="3600" b="1" dirty="0" smtClean="0"/>
              <a:t>lesson, the </a:t>
            </a:r>
            <a:r>
              <a:rPr lang="en-US" sz="3600" b="1" dirty="0"/>
              <a:t>learners will be able to…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19200" y="41910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</a:t>
            </a:r>
            <a:r>
              <a:rPr lang="en-US" sz="3600" b="1" dirty="0" smtClean="0"/>
              <a:t>escribe its kinds.</a:t>
            </a:r>
            <a:endParaRPr lang="en-US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126301" y="4837467"/>
            <a:ext cx="7533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make meaningful sentences using main </a:t>
            </a:r>
            <a:r>
              <a:rPr lang="en-US" sz="3600" b="1" dirty="0" smtClean="0"/>
              <a:t>verbs.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282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7459" y="196312"/>
            <a:ext cx="4597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the boy doing ?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488890" y="6172200"/>
            <a:ext cx="4344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boy is lifting weight.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6"/>
          <a:stretch/>
        </p:blipFill>
        <p:spPr bwMode="auto">
          <a:xfrm>
            <a:off x="2209543" y="1467853"/>
            <a:ext cx="4409042" cy="3834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90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6019800"/>
            <a:ext cx="7318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farmers work/ are working in the field.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527994" y="117920"/>
            <a:ext cx="5601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do you  see in the picture?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61" y="965775"/>
            <a:ext cx="757922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3886200" cy="502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-28074" y="5524181"/>
            <a:ext cx="5087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/>
              <a:t>The piper </a:t>
            </a:r>
            <a:r>
              <a:rPr lang="en-US" sz="3600" b="1" i="1" dirty="0" smtClean="0">
                <a:solidFill>
                  <a:srgbClr val="002060"/>
                </a:solidFill>
              </a:rPr>
              <a:t>plays at</a:t>
            </a:r>
            <a:r>
              <a:rPr lang="en-US" sz="3600" b="1" i="1" dirty="0" smtClean="0"/>
              <a:t> a  </a:t>
            </a:r>
            <a:r>
              <a:rPr lang="en-US" sz="3600" b="1" i="1" dirty="0"/>
              <a:t>flute</a:t>
            </a:r>
            <a:r>
              <a:rPr lang="en-US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245" y="228599"/>
            <a:ext cx="3541713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4480" y="5524180"/>
            <a:ext cx="2249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You dance.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25622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780</Words>
  <Application>Microsoft Office PowerPoint</Application>
  <PresentationFormat>On-screen Show (4:3)</PresentationFormat>
  <Paragraphs>121</Paragraphs>
  <Slides>23</Slides>
  <Notes>20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sentences with the following verbs.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153</cp:revision>
  <dcterms:created xsi:type="dcterms:W3CDTF">2006-08-16T00:00:00Z</dcterms:created>
  <dcterms:modified xsi:type="dcterms:W3CDTF">2016-12-07T10:29:39Z</dcterms:modified>
</cp:coreProperties>
</file>